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871D"/>
    <a:srgbClr val="E6E7EC"/>
    <a:srgbClr val="F4B725"/>
    <a:srgbClr val="123046"/>
    <a:srgbClr val="4B9EBB"/>
    <a:srgbClr val="9BCA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5B9CE4-A59B-4E17-908D-CE276E814E89}" v="94" dt="2022-11-12T23:35:41.3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605" autoAdjust="0"/>
  </p:normalViewPr>
  <p:slideViewPr>
    <p:cSldViewPr snapToGrid="0">
      <p:cViewPr>
        <p:scale>
          <a:sx n="70" d="100"/>
          <a:sy n="70" d="100"/>
        </p:scale>
        <p:origin x="1138" y="3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vin Violantes" userId="be9c477a42a7759b" providerId="LiveId" clId="{1F5B9CE4-A59B-4E17-908D-CE276E814E89}"/>
    <pc:docChg chg="undo redo custSel addSld delSld modSld">
      <pc:chgData name="Marvin Violantes" userId="be9c477a42a7759b" providerId="LiveId" clId="{1F5B9CE4-A59B-4E17-908D-CE276E814E89}" dt="2022-11-13T00:36:49.523" v="3207" actId="20577"/>
      <pc:docMkLst>
        <pc:docMk/>
      </pc:docMkLst>
      <pc:sldChg chg="addSp delSp modSp new mod modTransition setBg modClrScheme chgLayout">
        <pc:chgData name="Marvin Violantes" userId="be9c477a42a7759b" providerId="LiveId" clId="{1F5B9CE4-A59B-4E17-908D-CE276E814E89}" dt="2022-11-12T21:34:44.838" v="338" actId="108"/>
        <pc:sldMkLst>
          <pc:docMk/>
          <pc:sldMk cId="128943196" sldId="256"/>
        </pc:sldMkLst>
        <pc:spChg chg="del">
          <ac:chgData name="Marvin Violantes" userId="be9c477a42a7759b" providerId="LiveId" clId="{1F5B9CE4-A59B-4E17-908D-CE276E814E89}" dt="2022-11-12T19:58:49.020" v="1" actId="700"/>
          <ac:spMkLst>
            <pc:docMk/>
            <pc:sldMk cId="128943196" sldId="256"/>
            <ac:spMk id="2" creationId="{F5EFDD86-F534-E5A8-40B1-C15DB34FFB09}"/>
          </ac:spMkLst>
        </pc:spChg>
        <pc:spChg chg="del">
          <ac:chgData name="Marvin Violantes" userId="be9c477a42a7759b" providerId="LiveId" clId="{1F5B9CE4-A59B-4E17-908D-CE276E814E89}" dt="2022-11-12T19:58:49.020" v="1" actId="700"/>
          <ac:spMkLst>
            <pc:docMk/>
            <pc:sldMk cId="128943196" sldId="256"/>
            <ac:spMk id="3" creationId="{C83DE84F-03C5-B9E6-4682-879EB0FBE017}"/>
          </ac:spMkLst>
        </pc:spChg>
        <pc:spChg chg="add mod">
          <ac:chgData name="Marvin Violantes" userId="be9c477a42a7759b" providerId="LiveId" clId="{1F5B9CE4-A59B-4E17-908D-CE276E814E89}" dt="2022-11-12T21:34:44.838" v="338" actId="108"/>
          <ac:spMkLst>
            <pc:docMk/>
            <pc:sldMk cId="128943196" sldId="256"/>
            <ac:spMk id="16" creationId="{B4F1F941-4162-5109-BC13-A91FEA8E206D}"/>
          </ac:spMkLst>
        </pc:spChg>
        <pc:picChg chg="add del mod">
          <ac:chgData name="Marvin Violantes" userId="be9c477a42a7759b" providerId="LiveId" clId="{1F5B9CE4-A59B-4E17-908D-CE276E814E89}" dt="2022-11-12T20:04:10.886" v="20" actId="478"/>
          <ac:picMkLst>
            <pc:docMk/>
            <pc:sldMk cId="128943196" sldId="256"/>
            <ac:picMk id="5" creationId="{229085F2-DCA3-957B-D4DF-841EEE56FAF6}"/>
          </ac:picMkLst>
        </pc:picChg>
        <pc:picChg chg="add del">
          <ac:chgData name="Marvin Violantes" userId="be9c477a42a7759b" providerId="LiveId" clId="{1F5B9CE4-A59B-4E17-908D-CE276E814E89}" dt="2022-11-12T19:58:56.487" v="5" actId="478"/>
          <ac:picMkLst>
            <pc:docMk/>
            <pc:sldMk cId="128943196" sldId="256"/>
            <ac:picMk id="7" creationId="{D1199FE6-B9AE-85CE-6BCE-128079B043D8}"/>
          </ac:picMkLst>
        </pc:picChg>
        <pc:picChg chg="add del mod">
          <ac:chgData name="Marvin Violantes" userId="be9c477a42a7759b" providerId="LiveId" clId="{1F5B9CE4-A59B-4E17-908D-CE276E814E89}" dt="2022-11-12T20:07:27.357" v="33" actId="21"/>
          <ac:picMkLst>
            <pc:docMk/>
            <pc:sldMk cId="128943196" sldId="256"/>
            <ac:picMk id="9" creationId="{5AAE25C7-6D6E-9268-FB4B-027391D6801F}"/>
          </ac:picMkLst>
        </pc:picChg>
        <pc:picChg chg="add del mod">
          <ac:chgData name="Marvin Violantes" userId="be9c477a42a7759b" providerId="LiveId" clId="{1F5B9CE4-A59B-4E17-908D-CE276E814E89}" dt="2022-11-12T20:07:27.357" v="33" actId="21"/>
          <ac:picMkLst>
            <pc:docMk/>
            <pc:sldMk cId="128943196" sldId="256"/>
            <ac:picMk id="11" creationId="{2E36B6CE-1DCE-D3E1-5724-5A02CF6E25BA}"/>
          </ac:picMkLst>
        </pc:picChg>
        <pc:picChg chg="add del mod">
          <ac:chgData name="Marvin Violantes" userId="be9c477a42a7759b" providerId="LiveId" clId="{1F5B9CE4-A59B-4E17-908D-CE276E814E89}" dt="2022-11-12T20:07:27.357" v="33" actId="21"/>
          <ac:picMkLst>
            <pc:docMk/>
            <pc:sldMk cId="128943196" sldId="256"/>
            <ac:picMk id="13" creationId="{9487F23C-6EFB-BADA-E9C6-1A458F73D91E}"/>
          </ac:picMkLst>
        </pc:picChg>
        <pc:picChg chg="add del mod">
          <ac:chgData name="Marvin Violantes" userId="be9c477a42a7759b" providerId="LiveId" clId="{1F5B9CE4-A59B-4E17-908D-CE276E814E89}" dt="2022-11-12T20:07:27.357" v="33" actId="21"/>
          <ac:picMkLst>
            <pc:docMk/>
            <pc:sldMk cId="128943196" sldId="256"/>
            <ac:picMk id="15" creationId="{FC60BE04-2B7D-17EB-5B97-C58AE2F671F9}"/>
          </ac:picMkLst>
        </pc:picChg>
        <pc:picChg chg="add mod">
          <ac:chgData name="Marvin Violantes" userId="be9c477a42a7759b" providerId="LiveId" clId="{1F5B9CE4-A59B-4E17-908D-CE276E814E89}" dt="2022-11-12T21:33:03.858" v="319" actId="1076"/>
          <ac:picMkLst>
            <pc:docMk/>
            <pc:sldMk cId="128943196" sldId="256"/>
            <ac:picMk id="18" creationId="{2EFF7686-B8A8-6B3A-BAD4-B1D0477789B3}"/>
          </ac:picMkLst>
        </pc:picChg>
        <pc:picChg chg="add mod">
          <ac:chgData name="Marvin Violantes" userId="be9c477a42a7759b" providerId="LiveId" clId="{1F5B9CE4-A59B-4E17-908D-CE276E814E89}" dt="2022-11-12T21:33:12.159" v="321" actId="1076"/>
          <ac:picMkLst>
            <pc:docMk/>
            <pc:sldMk cId="128943196" sldId="256"/>
            <ac:picMk id="20" creationId="{694E698A-FC47-A623-ED05-FA0AE6C3B261}"/>
          </ac:picMkLst>
        </pc:picChg>
        <pc:picChg chg="add del mod">
          <ac:chgData name="Marvin Violantes" userId="be9c477a42a7759b" providerId="LiveId" clId="{1F5B9CE4-A59B-4E17-908D-CE276E814E89}" dt="2022-11-12T21:31:21.930" v="303" actId="478"/>
          <ac:picMkLst>
            <pc:docMk/>
            <pc:sldMk cId="128943196" sldId="256"/>
            <ac:picMk id="22" creationId="{60F0AE4C-490B-B6A0-DE3B-3FBD2C52D84B}"/>
          </ac:picMkLst>
        </pc:picChg>
        <pc:picChg chg="add mod">
          <ac:chgData name="Marvin Violantes" userId="be9c477a42a7759b" providerId="LiveId" clId="{1F5B9CE4-A59B-4E17-908D-CE276E814E89}" dt="2022-11-12T21:32:02.113" v="313" actId="207"/>
          <ac:picMkLst>
            <pc:docMk/>
            <pc:sldMk cId="128943196" sldId="256"/>
            <ac:picMk id="24" creationId="{C69752CC-6D9F-02A7-D556-DB13640DD7A3}"/>
          </ac:picMkLst>
        </pc:picChg>
      </pc:sldChg>
      <pc:sldChg chg="new del">
        <pc:chgData name="Marvin Violantes" userId="be9c477a42a7759b" providerId="LiveId" clId="{1F5B9CE4-A59B-4E17-908D-CE276E814E89}" dt="2022-11-12T20:03:33.728" v="10" actId="47"/>
        <pc:sldMkLst>
          <pc:docMk/>
          <pc:sldMk cId="168455891" sldId="257"/>
        </pc:sldMkLst>
      </pc:sldChg>
      <pc:sldChg chg="addSp delSp modSp add mod modTransition setBg modClrScheme chgLayout modNotesTx">
        <pc:chgData name="Marvin Violantes" userId="be9c477a42a7759b" providerId="LiveId" clId="{1F5B9CE4-A59B-4E17-908D-CE276E814E89}" dt="2022-11-13T00:36:49.523" v="3207" actId="20577"/>
        <pc:sldMkLst>
          <pc:docMk/>
          <pc:sldMk cId="325684377" sldId="257"/>
        </pc:sldMkLst>
        <pc:spChg chg="add mod topLvl">
          <ac:chgData name="Marvin Violantes" userId="be9c477a42a7759b" providerId="LiveId" clId="{1F5B9CE4-A59B-4E17-908D-CE276E814E89}" dt="2022-11-12T20:37:58.534" v="140" actId="164"/>
          <ac:spMkLst>
            <pc:docMk/>
            <pc:sldMk cId="325684377" sldId="257"/>
            <ac:spMk id="9" creationId="{221361F1-54FE-73B3-C987-00191B136B7D}"/>
          </ac:spMkLst>
        </pc:spChg>
        <pc:spChg chg="add mod topLvl">
          <ac:chgData name="Marvin Violantes" userId="be9c477a42a7759b" providerId="LiveId" clId="{1F5B9CE4-A59B-4E17-908D-CE276E814E89}" dt="2022-11-12T20:38:04.631" v="141" actId="164"/>
          <ac:spMkLst>
            <pc:docMk/>
            <pc:sldMk cId="325684377" sldId="257"/>
            <ac:spMk id="10" creationId="{2B100ABD-5F04-FF18-3F0B-DED6353065D4}"/>
          </ac:spMkLst>
        </pc:spChg>
        <pc:spChg chg="add mod topLvl">
          <ac:chgData name="Marvin Violantes" userId="be9c477a42a7759b" providerId="LiveId" clId="{1F5B9CE4-A59B-4E17-908D-CE276E814E89}" dt="2022-11-12T20:38:11.205" v="142" actId="164"/>
          <ac:spMkLst>
            <pc:docMk/>
            <pc:sldMk cId="325684377" sldId="257"/>
            <ac:spMk id="11" creationId="{38E325A7-E955-8316-8100-4885749648E6}"/>
          </ac:spMkLst>
        </pc:spChg>
        <pc:spChg chg="add mod topLvl">
          <ac:chgData name="Marvin Violantes" userId="be9c477a42a7759b" providerId="LiveId" clId="{1F5B9CE4-A59B-4E17-908D-CE276E814E89}" dt="2022-11-12T20:38:17.355" v="143" actId="164"/>
          <ac:spMkLst>
            <pc:docMk/>
            <pc:sldMk cId="325684377" sldId="257"/>
            <ac:spMk id="12" creationId="{A62A7CA7-9ED7-1EB6-2952-6ABE8B9E513E}"/>
          </ac:spMkLst>
        </pc:spChg>
        <pc:spChg chg="add del mod ord">
          <ac:chgData name="Marvin Violantes" userId="be9c477a42a7759b" providerId="LiveId" clId="{1F5B9CE4-A59B-4E17-908D-CE276E814E89}" dt="2022-11-12T20:45:54.441" v="157" actId="21"/>
          <ac:spMkLst>
            <pc:docMk/>
            <pc:sldMk cId="325684377" sldId="257"/>
            <ac:spMk id="13" creationId="{CDC95933-C8A0-C87D-7346-FF1AA03F0ECE}"/>
          </ac:spMkLst>
        </pc:spChg>
        <pc:spChg chg="add mod">
          <ac:chgData name="Marvin Violantes" userId="be9c477a42a7759b" providerId="LiveId" clId="{1F5B9CE4-A59B-4E17-908D-CE276E814E89}" dt="2022-11-12T20:32:50.183" v="120" actId="571"/>
          <ac:spMkLst>
            <pc:docMk/>
            <pc:sldMk cId="325684377" sldId="257"/>
            <ac:spMk id="15" creationId="{9E87D4AC-09B9-BC66-805B-40DC93545F6A}"/>
          </ac:spMkLst>
        </pc:spChg>
        <pc:spChg chg="mod">
          <ac:chgData name="Marvin Violantes" userId="be9c477a42a7759b" providerId="LiveId" clId="{1F5B9CE4-A59B-4E17-908D-CE276E814E89}" dt="2022-11-12T20:58:42.857" v="211"/>
          <ac:spMkLst>
            <pc:docMk/>
            <pc:sldMk cId="325684377" sldId="257"/>
            <ac:spMk id="33" creationId="{7525D3D3-395A-69E7-4D6C-DF047B1A688E}"/>
          </ac:spMkLst>
        </pc:spChg>
        <pc:spChg chg="mod">
          <ac:chgData name="Marvin Violantes" userId="be9c477a42a7759b" providerId="LiveId" clId="{1F5B9CE4-A59B-4E17-908D-CE276E814E89}" dt="2022-11-12T20:58:42.857" v="211"/>
          <ac:spMkLst>
            <pc:docMk/>
            <pc:sldMk cId="325684377" sldId="257"/>
            <ac:spMk id="36" creationId="{25C28EF4-79C7-1E72-8251-2EE9E441CF4F}"/>
          </ac:spMkLst>
        </pc:spChg>
        <pc:spChg chg="mod">
          <ac:chgData name="Marvin Violantes" userId="be9c477a42a7759b" providerId="LiveId" clId="{1F5B9CE4-A59B-4E17-908D-CE276E814E89}" dt="2022-11-12T20:58:42.857" v="211"/>
          <ac:spMkLst>
            <pc:docMk/>
            <pc:sldMk cId="325684377" sldId="257"/>
            <ac:spMk id="39" creationId="{3A485729-74F6-4094-A540-5F71ADF7A4B5}"/>
          </ac:spMkLst>
        </pc:spChg>
        <pc:spChg chg="mod">
          <ac:chgData name="Marvin Violantes" userId="be9c477a42a7759b" providerId="LiveId" clId="{1F5B9CE4-A59B-4E17-908D-CE276E814E89}" dt="2022-11-12T20:58:42.857" v="211"/>
          <ac:spMkLst>
            <pc:docMk/>
            <pc:sldMk cId="325684377" sldId="257"/>
            <ac:spMk id="42" creationId="{51E0E84D-210F-9E19-9BB5-511DC586173D}"/>
          </ac:spMkLst>
        </pc:spChg>
        <pc:spChg chg="add mod">
          <ac:chgData name="Marvin Violantes" userId="be9c477a42a7759b" providerId="LiveId" clId="{1F5B9CE4-A59B-4E17-908D-CE276E814E89}" dt="2022-11-12T20:59:47.767" v="219" actId="2085"/>
          <ac:spMkLst>
            <pc:docMk/>
            <pc:sldMk cId="325684377" sldId="257"/>
            <ac:spMk id="44" creationId="{2690EAC2-4EE0-FDC3-E5E7-4F7441267B91}"/>
          </ac:spMkLst>
        </pc:spChg>
        <pc:spChg chg="add mod ord">
          <ac:chgData name="Marvin Violantes" userId="be9c477a42a7759b" providerId="LiveId" clId="{1F5B9CE4-A59B-4E17-908D-CE276E814E89}" dt="2022-11-12T21:42:32.967" v="381" actId="1076"/>
          <ac:spMkLst>
            <pc:docMk/>
            <pc:sldMk cId="325684377" sldId="257"/>
            <ac:spMk id="49" creationId="{4A0CDD83-5130-CC30-7745-D8D316CAF44B}"/>
          </ac:spMkLst>
        </pc:spChg>
        <pc:spChg chg="add mod ord">
          <ac:chgData name="Marvin Violantes" userId="be9c477a42a7759b" providerId="LiveId" clId="{1F5B9CE4-A59B-4E17-908D-CE276E814E89}" dt="2022-11-12T22:33:35.575" v="2034" actId="1076"/>
          <ac:spMkLst>
            <pc:docMk/>
            <pc:sldMk cId="325684377" sldId="257"/>
            <ac:spMk id="50" creationId="{0C5481AE-0E33-26E1-765A-2261EC665DF4}"/>
          </ac:spMkLst>
        </pc:spChg>
        <pc:spChg chg="add del mod ord">
          <ac:chgData name="Marvin Violantes" userId="be9c477a42a7759b" providerId="LiveId" clId="{1F5B9CE4-A59B-4E17-908D-CE276E814E89}" dt="2022-11-12T22:04:14.443" v="981" actId="478"/>
          <ac:spMkLst>
            <pc:docMk/>
            <pc:sldMk cId="325684377" sldId="257"/>
            <ac:spMk id="51" creationId="{9548D2E4-F44B-5C85-A263-030701B8DFC5}"/>
          </ac:spMkLst>
        </pc:spChg>
        <pc:grpChg chg="add del mod">
          <ac:chgData name="Marvin Violantes" userId="be9c477a42a7759b" providerId="LiveId" clId="{1F5B9CE4-A59B-4E17-908D-CE276E814E89}" dt="2022-11-12T20:32:24.262" v="117" actId="165"/>
          <ac:grpSpMkLst>
            <pc:docMk/>
            <pc:sldMk cId="325684377" sldId="257"/>
            <ac:grpSpMk id="14" creationId="{98871AFD-2516-4E3E-A53C-B3D89F034D29}"/>
          </ac:grpSpMkLst>
        </pc:grpChg>
        <pc:grpChg chg="add del mod ord">
          <ac:chgData name="Marvin Violantes" userId="be9c477a42a7759b" providerId="LiveId" clId="{1F5B9CE4-A59B-4E17-908D-CE276E814E89}" dt="2022-11-12T20:45:54.441" v="157" actId="21"/>
          <ac:grpSpMkLst>
            <pc:docMk/>
            <pc:sldMk cId="325684377" sldId="257"/>
            <ac:grpSpMk id="28" creationId="{F17C9999-7467-5713-5898-25D4C5B1E47B}"/>
          </ac:grpSpMkLst>
        </pc:grpChg>
        <pc:grpChg chg="add del mod ord">
          <ac:chgData name="Marvin Violantes" userId="be9c477a42a7759b" providerId="LiveId" clId="{1F5B9CE4-A59B-4E17-908D-CE276E814E89}" dt="2022-11-12T20:45:54.441" v="157" actId="21"/>
          <ac:grpSpMkLst>
            <pc:docMk/>
            <pc:sldMk cId="325684377" sldId="257"/>
            <ac:grpSpMk id="29" creationId="{A2B3BD5B-836C-5FB3-3428-4101C361A554}"/>
          </ac:grpSpMkLst>
        </pc:grpChg>
        <pc:grpChg chg="add del mod ord">
          <ac:chgData name="Marvin Violantes" userId="be9c477a42a7759b" providerId="LiveId" clId="{1F5B9CE4-A59B-4E17-908D-CE276E814E89}" dt="2022-11-12T20:45:54.441" v="157" actId="21"/>
          <ac:grpSpMkLst>
            <pc:docMk/>
            <pc:sldMk cId="325684377" sldId="257"/>
            <ac:grpSpMk id="30" creationId="{B010B1FD-33A2-D3BE-ED2C-BF15C43BA195}"/>
          </ac:grpSpMkLst>
        </pc:grpChg>
        <pc:grpChg chg="add del mod ord">
          <ac:chgData name="Marvin Violantes" userId="be9c477a42a7759b" providerId="LiveId" clId="{1F5B9CE4-A59B-4E17-908D-CE276E814E89}" dt="2022-11-12T20:45:54.441" v="157" actId="21"/>
          <ac:grpSpMkLst>
            <pc:docMk/>
            <pc:sldMk cId="325684377" sldId="257"/>
            <ac:grpSpMk id="31" creationId="{C6A3010F-9E39-0EB2-5D40-1C19A3CC7174}"/>
          </ac:grpSpMkLst>
        </pc:grpChg>
        <pc:grpChg chg="add mod">
          <ac:chgData name="Marvin Violantes" userId="be9c477a42a7759b" providerId="LiveId" clId="{1F5B9CE4-A59B-4E17-908D-CE276E814E89}" dt="2022-11-12T20:58:42.857" v="211"/>
          <ac:grpSpMkLst>
            <pc:docMk/>
            <pc:sldMk cId="325684377" sldId="257"/>
            <ac:grpSpMk id="32" creationId="{D163E154-A859-BE95-DFA6-D9210FE6AD3F}"/>
          </ac:grpSpMkLst>
        </pc:grpChg>
        <pc:grpChg chg="add mod">
          <ac:chgData name="Marvin Violantes" userId="be9c477a42a7759b" providerId="LiveId" clId="{1F5B9CE4-A59B-4E17-908D-CE276E814E89}" dt="2022-11-12T20:59:23.266" v="216" actId="1076"/>
          <ac:grpSpMkLst>
            <pc:docMk/>
            <pc:sldMk cId="325684377" sldId="257"/>
            <ac:grpSpMk id="35" creationId="{4FC25512-B15D-8961-ACD5-E434662340F5}"/>
          </ac:grpSpMkLst>
        </pc:grpChg>
        <pc:grpChg chg="add mod">
          <ac:chgData name="Marvin Violantes" userId="be9c477a42a7759b" providerId="LiveId" clId="{1F5B9CE4-A59B-4E17-908D-CE276E814E89}" dt="2022-11-12T20:58:42.857" v="211"/>
          <ac:grpSpMkLst>
            <pc:docMk/>
            <pc:sldMk cId="325684377" sldId="257"/>
            <ac:grpSpMk id="38" creationId="{354F1F5C-C32C-50DC-AF45-8DD9B47595C5}"/>
          </ac:grpSpMkLst>
        </pc:grpChg>
        <pc:grpChg chg="add mod">
          <ac:chgData name="Marvin Violantes" userId="be9c477a42a7759b" providerId="LiveId" clId="{1F5B9CE4-A59B-4E17-908D-CE276E814E89}" dt="2022-11-12T20:59:08.797" v="213" actId="1076"/>
          <ac:grpSpMkLst>
            <pc:docMk/>
            <pc:sldMk cId="325684377" sldId="257"/>
            <ac:grpSpMk id="41" creationId="{5FBEC181-076D-179D-B84C-0D4C4A93D92B}"/>
          </ac:grpSpMkLst>
        </pc:grpChg>
        <pc:grpChg chg="add mod">
          <ac:chgData name="Marvin Violantes" userId="be9c477a42a7759b" providerId="LiveId" clId="{1F5B9CE4-A59B-4E17-908D-CE276E814E89}" dt="2022-11-12T22:13:28.740" v="1348" actId="1076"/>
          <ac:grpSpMkLst>
            <pc:docMk/>
            <pc:sldMk cId="325684377" sldId="257"/>
            <ac:grpSpMk id="56" creationId="{6C6CEA79-1D43-4B43-704F-F8A91AFBFC0C}"/>
          </ac:grpSpMkLst>
        </pc:grpChg>
        <pc:picChg chg="add mod ord topLvl">
          <ac:chgData name="Marvin Violantes" userId="be9c477a42a7759b" providerId="LiveId" clId="{1F5B9CE4-A59B-4E17-908D-CE276E814E89}" dt="2022-11-12T20:38:17.355" v="143" actId="164"/>
          <ac:picMkLst>
            <pc:docMk/>
            <pc:sldMk cId="325684377" sldId="257"/>
            <ac:picMk id="2" creationId="{D3711FF0-E9C6-E19C-B81D-225F36EFED4E}"/>
          </ac:picMkLst>
        </pc:picChg>
        <pc:picChg chg="add del mod">
          <ac:chgData name="Marvin Violantes" userId="be9c477a42a7759b" providerId="LiveId" clId="{1F5B9CE4-A59B-4E17-908D-CE276E814E89}" dt="2022-11-12T20:14:22.244" v="55" actId="478"/>
          <ac:picMkLst>
            <pc:docMk/>
            <pc:sldMk cId="325684377" sldId="257"/>
            <ac:picMk id="3" creationId="{6B241C22-B71B-43DB-8D5C-1E088CCE0D64}"/>
          </ac:picMkLst>
        </pc:picChg>
        <pc:picChg chg="add mod ord topLvl">
          <ac:chgData name="Marvin Violantes" userId="be9c477a42a7759b" providerId="LiveId" clId="{1F5B9CE4-A59B-4E17-908D-CE276E814E89}" dt="2022-11-12T20:38:11.205" v="142" actId="164"/>
          <ac:picMkLst>
            <pc:docMk/>
            <pc:sldMk cId="325684377" sldId="257"/>
            <ac:picMk id="4" creationId="{8B10E1BA-ACCB-BD56-91DC-4584230FDA81}"/>
          </ac:picMkLst>
        </pc:picChg>
        <pc:picChg chg="del">
          <ac:chgData name="Marvin Violantes" userId="be9c477a42a7759b" providerId="LiveId" clId="{1F5B9CE4-A59B-4E17-908D-CE276E814E89}" dt="2022-11-12T20:04:12.237" v="21" actId="478"/>
          <ac:picMkLst>
            <pc:docMk/>
            <pc:sldMk cId="325684377" sldId="257"/>
            <ac:picMk id="5" creationId="{229085F2-DCA3-957B-D4DF-841EEE56FAF6}"/>
          </ac:picMkLst>
        </pc:picChg>
        <pc:picChg chg="add mod ord topLvl">
          <ac:chgData name="Marvin Violantes" userId="be9c477a42a7759b" providerId="LiveId" clId="{1F5B9CE4-A59B-4E17-908D-CE276E814E89}" dt="2022-11-12T20:37:58.534" v="140" actId="164"/>
          <ac:picMkLst>
            <pc:docMk/>
            <pc:sldMk cId="325684377" sldId="257"/>
            <ac:picMk id="6" creationId="{0F0F5628-5189-E293-F173-280F5D5B9F0C}"/>
          </ac:picMkLst>
        </pc:picChg>
        <pc:picChg chg="add mod ord topLvl">
          <ac:chgData name="Marvin Violantes" userId="be9c477a42a7759b" providerId="LiveId" clId="{1F5B9CE4-A59B-4E17-908D-CE276E814E89}" dt="2022-11-12T20:38:04.631" v="141" actId="164"/>
          <ac:picMkLst>
            <pc:docMk/>
            <pc:sldMk cId="325684377" sldId="257"/>
            <ac:picMk id="8" creationId="{E420AABF-1B15-4B11-5E84-2F0962996670}"/>
          </ac:picMkLst>
        </pc:picChg>
        <pc:picChg chg="add mod">
          <ac:chgData name="Marvin Violantes" userId="be9c477a42a7759b" providerId="LiveId" clId="{1F5B9CE4-A59B-4E17-908D-CE276E814E89}" dt="2022-11-12T20:32:50.183" v="120" actId="571"/>
          <ac:picMkLst>
            <pc:docMk/>
            <pc:sldMk cId="325684377" sldId="257"/>
            <ac:picMk id="16" creationId="{EED18848-563C-DA20-6571-1CA5B3D92769}"/>
          </ac:picMkLst>
        </pc:picChg>
        <pc:picChg chg="add mod">
          <ac:chgData name="Marvin Violantes" userId="be9c477a42a7759b" providerId="LiveId" clId="{1F5B9CE4-A59B-4E17-908D-CE276E814E89}" dt="2022-11-12T20:32:50.183" v="120" actId="571"/>
          <ac:picMkLst>
            <pc:docMk/>
            <pc:sldMk cId="325684377" sldId="257"/>
            <ac:picMk id="17" creationId="{63933966-02AE-A485-4756-9DE251583E93}"/>
          </ac:picMkLst>
        </pc:picChg>
        <pc:picChg chg="add mod">
          <ac:chgData name="Marvin Violantes" userId="be9c477a42a7759b" providerId="LiveId" clId="{1F5B9CE4-A59B-4E17-908D-CE276E814E89}" dt="2022-11-12T20:32:50.183" v="120" actId="571"/>
          <ac:picMkLst>
            <pc:docMk/>
            <pc:sldMk cId="325684377" sldId="257"/>
            <ac:picMk id="18" creationId="{CF586AAA-EE2D-71E5-6B61-8E7F1B1148EA}"/>
          </ac:picMkLst>
        </pc:picChg>
        <pc:picChg chg="add mod">
          <ac:chgData name="Marvin Violantes" userId="be9c477a42a7759b" providerId="LiveId" clId="{1F5B9CE4-A59B-4E17-908D-CE276E814E89}" dt="2022-11-12T20:32:50.183" v="120" actId="571"/>
          <ac:picMkLst>
            <pc:docMk/>
            <pc:sldMk cId="325684377" sldId="257"/>
            <ac:picMk id="19" creationId="{CB9352C7-6901-8A06-B2EA-B0B1013B2FF7}"/>
          </ac:picMkLst>
        </pc:picChg>
        <pc:picChg chg="add mod">
          <ac:chgData name="Marvin Violantes" userId="be9c477a42a7759b" providerId="LiveId" clId="{1F5B9CE4-A59B-4E17-908D-CE276E814E89}" dt="2022-11-12T20:33:24.147" v="124" actId="571"/>
          <ac:picMkLst>
            <pc:docMk/>
            <pc:sldMk cId="325684377" sldId="257"/>
            <ac:picMk id="20" creationId="{0D443222-B5DC-CA81-82ED-D9DC8F411D39}"/>
          </ac:picMkLst>
        </pc:picChg>
        <pc:picChg chg="add mod">
          <ac:chgData name="Marvin Violantes" userId="be9c477a42a7759b" providerId="LiveId" clId="{1F5B9CE4-A59B-4E17-908D-CE276E814E89}" dt="2022-11-12T20:33:24.147" v="124" actId="571"/>
          <ac:picMkLst>
            <pc:docMk/>
            <pc:sldMk cId="325684377" sldId="257"/>
            <ac:picMk id="21" creationId="{6B50DA67-4995-2FCD-B4D6-F8CB30A66E0C}"/>
          </ac:picMkLst>
        </pc:picChg>
        <pc:picChg chg="add mod">
          <ac:chgData name="Marvin Violantes" userId="be9c477a42a7759b" providerId="LiveId" clId="{1F5B9CE4-A59B-4E17-908D-CE276E814E89}" dt="2022-11-12T20:33:24.147" v="124" actId="571"/>
          <ac:picMkLst>
            <pc:docMk/>
            <pc:sldMk cId="325684377" sldId="257"/>
            <ac:picMk id="22" creationId="{ADF6C783-2FB2-C746-1A28-789F8DAB6C3F}"/>
          </ac:picMkLst>
        </pc:picChg>
        <pc:picChg chg="add mod">
          <ac:chgData name="Marvin Violantes" userId="be9c477a42a7759b" providerId="LiveId" clId="{1F5B9CE4-A59B-4E17-908D-CE276E814E89}" dt="2022-11-12T20:33:24.147" v="124" actId="571"/>
          <ac:picMkLst>
            <pc:docMk/>
            <pc:sldMk cId="325684377" sldId="257"/>
            <ac:picMk id="23" creationId="{240916D5-4008-841A-4924-ECD499EB0E45}"/>
          </ac:picMkLst>
        </pc:picChg>
        <pc:picChg chg="add del mod ord">
          <ac:chgData name="Marvin Violantes" userId="be9c477a42a7759b" providerId="LiveId" clId="{1F5B9CE4-A59B-4E17-908D-CE276E814E89}" dt="2022-11-12T20:45:54.441" v="157" actId="21"/>
          <ac:picMkLst>
            <pc:docMk/>
            <pc:sldMk cId="325684377" sldId="257"/>
            <ac:picMk id="24" creationId="{69FFB3F4-A79A-18F5-5D3A-FA17EB47FB47}"/>
          </ac:picMkLst>
        </pc:picChg>
        <pc:picChg chg="add del mod ord">
          <ac:chgData name="Marvin Violantes" userId="be9c477a42a7759b" providerId="LiveId" clId="{1F5B9CE4-A59B-4E17-908D-CE276E814E89}" dt="2022-11-12T20:45:54.441" v="157" actId="21"/>
          <ac:picMkLst>
            <pc:docMk/>
            <pc:sldMk cId="325684377" sldId="257"/>
            <ac:picMk id="25" creationId="{13915D54-B3D1-7938-5581-3775945210EB}"/>
          </ac:picMkLst>
        </pc:picChg>
        <pc:picChg chg="add del mod ord">
          <ac:chgData name="Marvin Violantes" userId="be9c477a42a7759b" providerId="LiveId" clId="{1F5B9CE4-A59B-4E17-908D-CE276E814E89}" dt="2022-11-12T20:45:54.441" v="157" actId="21"/>
          <ac:picMkLst>
            <pc:docMk/>
            <pc:sldMk cId="325684377" sldId="257"/>
            <ac:picMk id="26" creationId="{7312A724-5A18-7C32-8992-A9D1F0E71AD8}"/>
          </ac:picMkLst>
        </pc:picChg>
        <pc:picChg chg="add del mod ord">
          <ac:chgData name="Marvin Violantes" userId="be9c477a42a7759b" providerId="LiveId" clId="{1F5B9CE4-A59B-4E17-908D-CE276E814E89}" dt="2022-11-12T20:45:54.441" v="157" actId="21"/>
          <ac:picMkLst>
            <pc:docMk/>
            <pc:sldMk cId="325684377" sldId="257"/>
            <ac:picMk id="27" creationId="{6EE40DDC-ED42-9767-16B2-341CBDE1D598}"/>
          </ac:picMkLst>
        </pc:picChg>
        <pc:picChg chg="mod">
          <ac:chgData name="Marvin Violantes" userId="be9c477a42a7759b" providerId="LiveId" clId="{1F5B9CE4-A59B-4E17-908D-CE276E814E89}" dt="2022-11-12T20:58:42.857" v="211"/>
          <ac:picMkLst>
            <pc:docMk/>
            <pc:sldMk cId="325684377" sldId="257"/>
            <ac:picMk id="34" creationId="{C62098FE-8519-ED37-6324-E68942E79C17}"/>
          </ac:picMkLst>
        </pc:picChg>
        <pc:picChg chg="mod">
          <ac:chgData name="Marvin Violantes" userId="be9c477a42a7759b" providerId="LiveId" clId="{1F5B9CE4-A59B-4E17-908D-CE276E814E89}" dt="2022-11-12T20:58:42.857" v="211"/>
          <ac:picMkLst>
            <pc:docMk/>
            <pc:sldMk cId="325684377" sldId="257"/>
            <ac:picMk id="37" creationId="{F58FCAC3-B161-EA89-1683-E4FB9437A07E}"/>
          </ac:picMkLst>
        </pc:picChg>
        <pc:picChg chg="mod">
          <ac:chgData name="Marvin Violantes" userId="be9c477a42a7759b" providerId="LiveId" clId="{1F5B9CE4-A59B-4E17-908D-CE276E814E89}" dt="2022-11-12T20:58:42.857" v="211"/>
          <ac:picMkLst>
            <pc:docMk/>
            <pc:sldMk cId="325684377" sldId="257"/>
            <ac:picMk id="40" creationId="{9F9B5C72-BC03-7019-F209-1304CE2F4965}"/>
          </ac:picMkLst>
        </pc:picChg>
        <pc:picChg chg="mod">
          <ac:chgData name="Marvin Violantes" userId="be9c477a42a7759b" providerId="LiveId" clId="{1F5B9CE4-A59B-4E17-908D-CE276E814E89}" dt="2022-11-12T20:58:42.857" v="211"/>
          <ac:picMkLst>
            <pc:docMk/>
            <pc:sldMk cId="325684377" sldId="257"/>
            <ac:picMk id="43" creationId="{517AE483-4E04-97C3-D01D-8F4652122E03}"/>
          </ac:picMkLst>
        </pc:picChg>
        <pc:picChg chg="add mod">
          <ac:chgData name="Marvin Violantes" userId="be9c477a42a7759b" providerId="LiveId" clId="{1F5B9CE4-A59B-4E17-908D-CE276E814E89}" dt="2022-11-12T20:58:42.857" v="211"/>
          <ac:picMkLst>
            <pc:docMk/>
            <pc:sldMk cId="325684377" sldId="257"/>
            <ac:picMk id="45" creationId="{B0D24F1C-2BF1-A9D6-5261-5704A270ADA5}"/>
          </ac:picMkLst>
        </pc:picChg>
        <pc:picChg chg="add mod">
          <ac:chgData name="Marvin Violantes" userId="be9c477a42a7759b" providerId="LiveId" clId="{1F5B9CE4-A59B-4E17-908D-CE276E814E89}" dt="2022-11-12T21:04:01.725" v="231" actId="207"/>
          <ac:picMkLst>
            <pc:docMk/>
            <pc:sldMk cId="325684377" sldId="257"/>
            <ac:picMk id="46" creationId="{3A5BB93D-F343-413E-1455-1E6746FE3E4F}"/>
          </ac:picMkLst>
        </pc:picChg>
        <pc:picChg chg="add mod">
          <ac:chgData name="Marvin Violantes" userId="be9c477a42a7759b" providerId="LiveId" clId="{1F5B9CE4-A59B-4E17-908D-CE276E814E89}" dt="2022-11-12T20:59:36.082" v="218" actId="2084"/>
          <ac:picMkLst>
            <pc:docMk/>
            <pc:sldMk cId="325684377" sldId="257"/>
            <ac:picMk id="47" creationId="{788F846B-2C20-ACCB-F3E3-A3570F2AFA99}"/>
          </ac:picMkLst>
        </pc:picChg>
        <pc:picChg chg="add mod">
          <ac:chgData name="Marvin Violantes" userId="be9c477a42a7759b" providerId="LiveId" clId="{1F5B9CE4-A59B-4E17-908D-CE276E814E89}" dt="2022-11-12T20:58:42.857" v="211"/>
          <ac:picMkLst>
            <pc:docMk/>
            <pc:sldMk cId="325684377" sldId="257"/>
            <ac:picMk id="48" creationId="{3856399E-6381-46B0-FDD9-1CC29EDDF9A1}"/>
          </ac:picMkLst>
        </pc:picChg>
        <pc:picChg chg="add mod ord">
          <ac:chgData name="Marvin Violantes" userId="be9c477a42a7759b" providerId="LiveId" clId="{1F5B9CE4-A59B-4E17-908D-CE276E814E89}" dt="2022-11-12T22:12:13.941" v="1337" actId="164"/>
          <ac:picMkLst>
            <pc:docMk/>
            <pc:sldMk cId="325684377" sldId="257"/>
            <ac:picMk id="53" creationId="{BE5917D9-0F6B-991F-FC07-287641326AFB}"/>
          </ac:picMkLst>
        </pc:picChg>
        <pc:picChg chg="add mod">
          <ac:chgData name="Marvin Violantes" userId="be9c477a42a7759b" providerId="LiveId" clId="{1F5B9CE4-A59B-4E17-908D-CE276E814E89}" dt="2022-11-12T22:12:13.941" v="1337" actId="164"/>
          <ac:picMkLst>
            <pc:docMk/>
            <pc:sldMk cId="325684377" sldId="257"/>
            <ac:picMk id="55" creationId="{C7FB0767-7606-BE00-F4F1-D17062B0DF59}"/>
          </ac:picMkLst>
        </pc:picChg>
        <pc:picChg chg="add mod">
          <ac:chgData name="Marvin Violantes" userId="be9c477a42a7759b" providerId="LiveId" clId="{1F5B9CE4-A59B-4E17-908D-CE276E814E89}" dt="2022-11-12T22:13:26.647" v="1347" actId="1076"/>
          <ac:picMkLst>
            <pc:docMk/>
            <pc:sldMk cId="325684377" sldId="257"/>
            <ac:picMk id="58" creationId="{E0B96527-FCAF-DF86-2D2C-B5C6227C2F48}"/>
          </ac:picMkLst>
        </pc:picChg>
      </pc:sldChg>
      <pc:sldChg chg="addSp delSp modSp add mod modTransition setBg modClrScheme chgLayout">
        <pc:chgData name="Marvin Violantes" userId="be9c477a42a7759b" providerId="LiveId" clId="{1F5B9CE4-A59B-4E17-908D-CE276E814E89}" dt="2022-11-12T23:35:56.646" v="2678" actId="14100"/>
        <pc:sldMkLst>
          <pc:docMk/>
          <pc:sldMk cId="2991154746" sldId="258"/>
        </pc:sldMkLst>
        <pc:spChg chg="mod">
          <ac:chgData name="Marvin Violantes" userId="be9c477a42a7759b" providerId="LiveId" clId="{1F5B9CE4-A59B-4E17-908D-CE276E814E89}" dt="2022-11-12T21:02:28.629" v="222"/>
          <ac:spMkLst>
            <pc:docMk/>
            <pc:sldMk cId="2991154746" sldId="258"/>
            <ac:spMk id="3" creationId="{ACFCBCFD-CF9F-AFF9-4949-9D25AC8E6743}"/>
          </ac:spMkLst>
        </pc:spChg>
        <pc:spChg chg="mod">
          <ac:chgData name="Marvin Violantes" userId="be9c477a42a7759b" providerId="LiveId" clId="{1F5B9CE4-A59B-4E17-908D-CE276E814E89}" dt="2022-11-12T21:02:28.629" v="222"/>
          <ac:spMkLst>
            <pc:docMk/>
            <pc:sldMk cId="2991154746" sldId="258"/>
            <ac:spMk id="7" creationId="{5D0899AD-E39A-AFC6-A901-0CE0A5BA4DE7}"/>
          </ac:spMkLst>
        </pc:spChg>
        <pc:spChg chg="mod">
          <ac:chgData name="Marvin Violantes" userId="be9c477a42a7759b" providerId="LiveId" clId="{1F5B9CE4-A59B-4E17-908D-CE276E814E89}" dt="2022-11-12T21:02:28.629" v="222"/>
          <ac:spMkLst>
            <pc:docMk/>
            <pc:sldMk cId="2991154746" sldId="258"/>
            <ac:spMk id="10" creationId="{5B3E3B95-FBD6-0238-47EF-71DFD70CF006}"/>
          </ac:spMkLst>
        </pc:spChg>
        <pc:spChg chg="mod">
          <ac:chgData name="Marvin Violantes" userId="be9c477a42a7759b" providerId="LiveId" clId="{1F5B9CE4-A59B-4E17-908D-CE276E814E89}" dt="2022-11-12T21:02:28.629" v="222"/>
          <ac:spMkLst>
            <pc:docMk/>
            <pc:sldMk cId="2991154746" sldId="258"/>
            <ac:spMk id="13" creationId="{FBA5C5A2-1F24-65C2-7E46-82433716ACFD}"/>
          </ac:spMkLst>
        </pc:spChg>
        <pc:spChg chg="add mod">
          <ac:chgData name="Marvin Violantes" userId="be9c477a42a7759b" providerId="LiveId" clId="{1F5B9CE4-A59B-4E17-908D-CE276E814E89}" dt="2022-11-12T21:03:21.639" v="227" actId="1076"/>
          <ac:spMkLst>
            <pc:docMk/>
            <pc:sldMk cId="2991154746" sldId="258"/>
            <ac:spMk id="15" creationId="{41BA0B35-F649-5AE4-BEC2-0C34D831D913}"/>
          </ac:spMkLst>
        </pc:spChg>
        <pc:spChg chg="add mod">
          <ac:chgData name="Marvin Violantes" userId="be9c477a42a7759b" providerId="LiveId" clId="{1F5B9CE4-A59B-4E17-908D-CE276E814E89}" dt="2022-11-12T21:43:22.154" v="403" actId="14100"/>
          <ac:spMkLst>
            <pc:docMk/>
            <pc:sldMk cId="2991154746" sldId="258"/>
            <ac:spMk id="21" creationId="{48BAE088-98BA-5F02-E317-47078B4DC532}"/>
          </ac:spMkLst>
        </pc:spChg>
        <pc:spChg chg="add del mod">
          <ac:chgData name="Marvin Violantes" userId="be9c477a42a7759b" providerId="LiveId" clId="{1F5B9CE4-A59B-4E17-908D-CE276E814E89}" dt="2022-11-12T22:13:44.032" v="1352" actId="22"/>
          <ac:spMkLst>
            <pc:docMk/>
            <pc:sldMk cId="2991154746" sldId="258"/>
            <ac:spMk id="23" creationId="{BA7745B4-87FF-F632-1F1C-BCC0991C7913}"/>
          </ac:spMkLst>
        </pc:spChg>
        <pc:spChg chg="add del mod ord">
          <ac:chgData name="Marvin Violantes" userId="be9c477a42a7759b" providerId="LiveId" clId="{1F5B9CE4-A59B-4E17-908D-CE276E814E89}" dt="2022-11-12T22:14:02.065" v="1356" actId="478"/>
          <ac:spMkLst>
            <pc:docMk/>
            <pc:sldMk cId="2991154746" sldId="258"/>
            <ac:spMk id="24" creationId="{9D2B8A5C-1694-3D0E-9A01-245AA57B88D3}"/>
          </ac:spMkLst>
        </pc:spChg>
        <pc:spChg chg="add mod ord">
          <ac:chgData name="Marvin Violantes" userId="be9c477a42a7759b" providerId="LiveId" clId="{1F5B9CE4-A59B-4E17-908D-CE276E814E89}" dt="2022-11-12T23:35:56.646" v="2678" actId="14100"/>
          <ac:spMkLst>
            <pc:docMk/>
            <pc:sldMk cId="2991154746" sldId="258"/>
            <ac:spMk id="25" creationId="{CA28C138-A129-E00A-C828-51DFB09A81F3}"/>
          </ac:spMkLst>
        </pc:spChg>
        <pc:spChg chg="add del mod ord">
          <ac:chgData name="Marvin Violantes" userId="be9c477a42a7759b" providerId="LiveId" clId="{1F5B9CE4-A59B-4E17-908D-CE276E814E89}" dt="2022-11-12T22:14:03.991" v="1357" actId="478"/>
          <ac:spMkLst>
            <pc:docMk/>
            <pc:sldMk cId="2991154746" sldId="258"/>
            <ac:spMk id="26" creationId="{09DDDE46-2709-50D3-6257-7B1729574031}"/>
          </ac:spMkLst>
        </pc:spChg>
        <pc:grpChg chg="add mod">
          <ac:chgData name="Marvin Violantes" userId="be9c477a42a7759b" providerId="LiveId" clId="{1F5B9CE4-A59B-4E17-908D-CE276E814E89}" dt="2022-11-12T21:02:28.629" v="222"/>
          <ac:grpSpMkLst>
            <pc:docMk/>
            <pc:sldMk cId="2991154746" sldId="258"/>
            <ac:grpSpMk id="2" creationId="{EF6FEF6B-71FD-50B0-505F-0ED749E3C9B3}"/>
          </ac:grpSpMkLst>
        </pc:grpChg>
        <pc:grpChg chg="add mod">
          <ac:chgData name="Marvin Violantes" userId="be9c477a42a7759b" providerId="LiveId" clId="{1F5B9CE4-A59B-4E17-908D-CE276E814E89}" dt="2022-11-12T21:03:07.571" v="225" actId="1076"/>
          <ac:grpSpMkLst>
            <pc:docMk/>
            <pc:sldMk cId="2991154746" sldId="258"/>
            <ac:grpSpMk id="6" creationId="{31BA79AC-5C14-51C2-3AF7-9CC658211E64}"/>
          </ac:grpSpMkLst>
        </pc:grpChg>
        <pc:grpChg chg="add mod">
          <ac:chgData name="Marvin Violantes" userId="be9c477a42a7759b" providerId="LiveId" clId="{1F5B9CE4-A59B-4E17-908D-CE276E814E89}" dt="2022-11-12T21:03:17.544" v="226" actId="1076"/>
          <ac:grpSpMkLst>
            <pc:docMk/>
            <pc:sldMk cId="2991154746" sldId="258"/>
            <ac:grpSpMk id="9" creationId="{0D53B06E-5180-E514-E9BA-29F0CEEBCD77}"/>
          </ac:grpSpMkLst>
        </pc:grpChg>
        <pc:grpChg chg="add mod">
          <ac:chgData name="Marvin Violantes" userId="be9c477a42a7759b" providerId="LiveId" clId="{1F5B9CE4-A59B-4E17-908D-CE276E814E89}" dt="2022-11-12T21:02:28.629" v="222"/>
          <ac:grpSpMkLst>
            <pc:docMk/>
            <pc:sldMk cId="2991154746" sldId="258"/>
            <ac:grpSpMk id="12" creationId="{5379BF13-4C06-7780-F810-3BA2F22E220C}"/>
          </ac:grpSpMkLst>
        </pc:grpChg>
        <pc:picChg chg="mod">
          <ac:chgData name="Marvin Violantes" userId="be9c477a42a7759b" providerId="LiveId" clId="{1F5B9CE4-A59B-4E17-908D-CE276E814E89}" dt="2022-11-12T21:02:28.629" v="222"/>
          <ac:picMkLst>
            <pc:docMk/>
            <pc:sldMk cId="2991154746" sldId="258"/>
            <ac:picMk id="4" creationId="{B991E774-2496-9387-737B-72CB8DB260C7}"/>
          </ac:picMkLst>
        </pc:picChg>
        <pc:picChg chg="del">
          <ac:chgData name="Marvin Violantes" userId="be9c477a42a7759b" providerId="LiveId" clId="{1F5B9CE4-A59B-4E17-908D-CE276E814E89}" dt="2022-11-12T20:04:13.752" v="22" actId="478"/>
          <ac:picMkLst>
            <pc:docMk/>
            <pc:sldMk cId="2991154746" sldId="258"/>
            <ac:picMk id="5" creationId="{229085F2-DCA3-957B-D4DF-841EEE56FAF6}"/>
          </ac:picMkLst>
        </pc:picChg>
        <pc:picChg chg="mod">
          <ac:chgData name="Marvin Violantes" userId="be9c477a42a7759b" providerId="LiveId" clId="{1F5B9CE4-A59B-4E17-908D-CE276E814E89}" dt="2022-11-12T21:02:28.629" v="222"/>
          <ac:picMkLst>
            <pc:docMk/>
            <pc:sldMk cId="2991154746" sldId="258"/>
            <ac:picMk id="8" creationId="{2E97D263-D054-59E8-B687-14C577F2BF8F}"/>
          </ac:picMkLst>
        </pc:picChg>
        <pc:picChg chg="mod">
          <ac:chgData name="Marvin Violantes" userId="be9c477a42a7759b" providerId="LiveId" clId="{1F5B9CE4-A59B-4E17-908D-CE276E814E89}" dt="2022-11-12T21:02:28.629" v="222"/>
          <ac:picMkLst>
            <pc:docMk/>
            <pc:sldMk cId="2991154746" sldId="258"/>
            <ac:picMk id="11" creationId="{6494BA54-E997-0C0A-74AC-A289E8EAB509}"/>
          </ac:picMkLst>
        </pc:picChg>
        <pc:picChg chg="mod">
          <ac:chgData name="Marvin Violantes" userId="be9c477a42a7759b" providerId="LiveId" clId="{1F5B9CE4-A59B-4E17-908D-CE276E814E89}" dt="2022-11-12T21:02:28.629" v="222"/>
          <ac:picMkLst>
            <pc:docMk/>
            <pc:sldMk cId="2991154746" sldId="258"/>
            <ac:picMk id="14" creationId="{7A110DC3-87EB-53B2-2E1B-358CDADA8185}"/>
          </ac:picMkLst>
        </pc:picChg>
        <pc:picChg chg="add mod">
          <ac:chgData name="Marvin Violantes" userId="be9c477a42a7759b" providerId="LiveId" clId="{1F5B9CE4-A59B-4E17-908D-CE276E814E89}" dt="2022-11-12T21:02:28.629" v="222"/>
          <ac:picMkLst>
            <pc:docMk/>
            <pc:sldMk cId="2991154746" sldId="258"/>
            <ac:picMk id="16" creationId="{F0659B95-34E4-378D-B4E1-53BF794796D1}"/>
          </ac:picMkLst>
        </pc:picChg>
        <pc:picChg chg="add mod">
          <ac:chgData name="Marvin Violantes" userId="be9c477a42a7759b" providerId="LiveId" clId="{1F5B9CE4-A59B-4E17-908D-CE276E814E89}" dt="2022-11-12T21:03:52.613" v="230" actId="207"/>
          <ac:picMkLst>
            <pc:docMk/>
            <pc:sldMk cId="2991154746" sldId="258"/>
            <ac:picMk id="17" creationId="{FD9B8B5D-F198-14DA-0C75-86E98BB5EF73}"/>
          </ac:picMkLst>
        </pc:picChg>
        <pc:picChg chg="add mod">
          <ac:chgData name="Marvin Violantes" userId="be9c477a42a7759b" providerId="LiveId" clId="{1F5B9CE4-A59B-4E17-908D-CE276E814E89}" dt="2022-11-12T21:03:48.908" v="229" actId="207"/>
          <ac:picMkLst>
            <pc:docMk/>
            <pc:sldMk cId="2991154746" sldId="258"/>
            <ac:picMk id="18" creationId="{D6B96178-8259-FBA6-1BFD-35DC3D995F66}"/>
          </ac:picMkLst>
        </pc:picChg>
        <pc:picChg chg="add mod">
          <ac:chgData name="Marvin Violantes" userId="be9c477a42a7759b" providerId="LiveId" clId="{1F5B9CE4-A59B-4E17-908D-CE276E814E89}" dt="2022-11-12T21:03:27.945" v="228" actId="2084"/>
          <ac:picMkLst>
            <pc:docMk/>
            <pc:sldMk cId="2991154746" sldId="258"/>
            <ac:picMk id="19" creationId="{95BC8DA4-3515-DC1F-1708-0FF511749E95}"/>
          </ac:picMkLst>
        </pc:picChg>
        <pc:picChg chg="add mod">
          <ac:chgData name="Marvin Violantes" userId="be9c477a42a7759b" providerId="LiveId" clId="{1F5B9CE4-A59B-4E17-908D-CE276E814E89}" dt="2022-11-12T23:35:39.253" v="2676" actId="1076"/>
          <ac:picMkLst>
            <pc:docMk/>
            <pc:sldMk cId="2991154746" sldId="258"/>
            <ac:picMk id="1026" creationId="{D093317A-8B51-F5B1-F4F3-6CD74FE5A05C}"/>
          </ac:picMkLst>
        </pc:picChg>
        <pc:picChg chg="add mod">
          <ac:chgData name="Marvin Violantes" userId="be9c477a42a7759b" providerId="LiveId" clId="{1F5B9CE4-A59B-4E17-908D-CE276E814E89}" dt="2022-11-12T23:35:41.302" v="2677" actId="1076"/>
          <ac:picMkLst>
            <pc:docMk/>
            <pc:sldMk cId="2991154746" sldId="258"/>
            <ac:picMk id="1028" creationId="{216FDE76-2C32-E0ED-7BC0-FE8CCC9DDBAC}"/>
          </ac:picMkLst>
        </pc:picChg>
      </pc:sldChg>
      <pc:sldChg chg="addSp delSp modSp add mod modTransition setBg">
        <pc:chgData name="Marvin Violantes" userId="be9c477a42a7759b" providerId="LiveId" clId="{1F5B9CE4-A59B-4E17-908D-CE276E814E89}" dt="2022-11-12T22:28:16.733" v="1929" actId="465"/>
        <pc:sldMkLst>
          <pc:docMk/>
          <pc:sldMk cId="1045282333" sldId="259"/>
        </pc:sldMkLst>
        <pc:spChg chg="mod">
          <ac:chgData name="Marvin Violantes" userId="be9c477a42a7759b" providerId="LiveId" clId="{1F5B9CE4-A59B-4E17-908D-CE276E814E89}" dt="2022-11-12T20:46:01.309" v="158"/>
          <ac:spMkLst>
            <pc:docMk/>
            <pc:sldMk cId="1045282333" sldId="259"/>
            <ac:spMk id="3" creationId="{D2541DC9-8C4A-59B6-B7A5-88FF4799035F}"/>
          </ac:spMkLst>
        </pc:spChg>
        <pc:spChg chg="mod topLvl">
          <ac:chgData name="Marvin Violantes" userId="be9c477a42a7759b" providerId="LiveId" clId="{1F5B9CE4-A59B-4E17-908D-CE276E814E89}" dt="2022-11-12T20:52:43.477" v="198" actId="164"/>
          <ac:spMkLst>
            <pc:docMk/>
            <pc:sldMk cId="1045282333" sldId="259"/>
            <ac:spMk id="7" creationId="{490FB99A-1DFC-BFB5-2ECB-667C599672CA}"/>
          </ac:spMkLst>
        </pc:spChg>
        <pc:spChg chg="mod">
          <ac:chgData name="Marvin Violantes" userId="be9c477a42a7759b" providerId="LiveId" clId="{1F5B9CE4-A59B-4E17-908D-CE276E814E89}" dt="2022-11-12T20:46:01.309" v="158"/>
          <ac:spMkLst>
            <pc:docMk/>
            <pc:sldMk cId="1045282333" sldId="259"/>
            <ac:spMk id="10" creationId="{AF6295C7-79FA-EC22-4063-01D9B03060CC}"/>
          </ac:spMkLst>
        </pc:spChg>
        <pc:spChg chg="mod">
          <ac:chgData name="Marvin Violantes" userId="be9c477a42a7759b" providerId="LiveId" clId="{1F5B9CE4-A59B-4E17-908D-CE276E814E89}" dt="2022-11-12T20:46:01.309" v="158"/>
          <ac:spMkLst>
            <pc:docMk/>
            <pc:sldMk cId="1045282333" sldId="259"/>
            <ac:spMk id="13" creationId="{787D3086-E72A-6253-AF0D-625B151A3150}"/>
          </ac:spMkLst>
        </pc:spChg>
        <pc:spChg chg="add del mod ord">
          <ac:chgData name="Marvin Violantes" userId="be9c477a42a7759b" providerId="LiveId" clId="{1F5B9CE4-A59B-4E17-908D-CE276E814E89}" dt="2022-11-12T20:51:58.737" v="195"/>
          <ac:spMkLst>
            <pc:docMk/>
            <pc:sldMk cId="1045282333" sldId="259"/>
            <ac:spMk id="15" creationId="{A5424280-25C5-C143-2BB5-295C007BD2A6}"/>
          </ac:spMkLst>
        </pc:spChg>
        <pc:spChg chg="add del mod">
          <ac:chgData name="Marvin Violantes" userId="be9c477a42a7759b" providerId="LiveId" clId="{1F5B9CE4-A59B-4E17-908D-CE276E814E89}" dt="2022-11-12T20:51:58.737" v="195"/>
          <ac:spMkLst>
            <pc:docMk/>
            <pc:sldMk cId="1045282333" sldId="259"/>
            <ac:spMk id="21" creationId="{0EA8451A-1FE0-ADC9-CBB9-2EA642F27A07}"/>
          </ac:spMkLst>
        </pc:spChg>
        <pc:spChg chg="mod">
          <ac:chgData name="Marvin Violantes" userId="be9c477a42a7759b" providerId="LiveId" clId="{1F5B9CE4-A59B-4E17-908D-CE276E814E89}" dt="2022-11-12T20:55:43.247" v="209" actId="12789"/>
          <ac:spMkLst>
            <pc:docMk/>
            <pc:sldMk cId="1045282333" sldId="259"/>
            <ac:spMk id="22" creationId="{2A382BC2-456B-795D-4474-910AB4F08C5D}"/>
          </ac:spMkLst>
        </pc:spChg>
        <pc:spChg chg="add mod">
          <ac:chgData name="Marvin Violantes" userId="be9c477a42a7759b" providerId="LiveId" clId="{1F5B9CE4-A59B-4E17-908D-CE276E814E89}" dt="2022-11-12T22:28:16.733" v="1929" actId="465"/>
          <ac:spMkLst>
            <pc:docMk/>
            <pc:sldMk cId="1045282333" sldId="259"/>
            <ac:spMk id="25" creationId="{B7D9EA64-4722-E6EF-01AD-922413C3B5D3}"/>
          </ac:spMkLst>
        </pc:spChg>
        <pc:grpChg chg="add mod ord">
          <ac:chgData name="Marvin Violantes" userId="be9c477a42a7759b" providerId="LiveId" clId="{1F5B9CE4-A59B-4E17-908D-CE276E814E89}" dt="2022-11-12T20:56:13.836" v="210" actId="167"/>
          <ac:grpSpMkLst>
            <pc:docMk/>
            <pc:sldMk cId="1045282333" sldId="259"/>
            <ac:grpSpMk id="2" creationId="{0E81BC18-EC61-6948-FC89-7A781A345126}"/>
          </ac:grpSpMkLst>
        </pc:grpChg>
        <pc:grpChg chg="add del mod">
          <ac:chgData name="Marvin Violantes" userId="be9c477a42a7759b" providerId="LiveId" clId="{1F5B9CE4-A59B-4E17-908D-CE276E814E89}" dt="2022-11-12T20:47:19.146" v="160" actId="165"/>
          <ac:grpSpMkLst>
            <pc:docMk/>
            <pc:sldMk cId="1045282333" sldId="259"/>
            <ac:grpSpMk id="6" creationId="{DEC84BCB-628E-542B-5C71-271A6732B697}"/>
          </ac:grpSpMkLst>
        </pc:grpChg>
        <pc:grpChg chg="add mod ord">
          <ac:chgData name="Marvin Violantes" userId="be9c477a42a7759b" providerId="LiveId" clId="{1F5B9CE4-A59B-4E17-908D-CE276E814E89}" dt="2022-11-12T20:56:13.836" v="210" actId="167"/>
          <ac:grpSpMkLst>
            <pc:docMk/>
            <pc:sldMk cId="1045282333" sldId="259"/>
            <ac:grpSpMk id="9" creationId="{C5D2591B-18C0-BC90-185C-9AD27BD68B7B}"/>
          </ac:grpSpMkLst>
        </pc:grpChg>
        <pc:grpChg chg="add mod ord">
          <ac:chgData name="Marvin Violantes" userId="be9c477a42a7759b" providerId="LiveId" clId="{1F5B9CE4-A59B-4E17-908D-CE276E814E89}" dt="2022-11-12T20:56:13.836" v="210" actId="167"/>
          <ac:grpSpMkLst>
            <pc:docMk/>
            <pc:sldMk cId="1045282333" sldId="259"/>
            <ac:grpSpMk id="12" creationId="{97AA8850-ED83-0FFD-7D0A-A0686451F37F}"/>
          </ac:grpSpMkLst>
        </pc:grpChg>
        <pc:grpChg chg="add del mod ord">
          <ac:chgData name="Marvin Violantes" userId="be9c477a42a7759b" providerId="LiveId" clId="{1F5B9CE4-A59B-4E17-908D-CE276E814E89}" dt="2022-11-12T20:52:30.446" v="196" actId="165"/>
          <ac:grpSpMkLst>
            <pc:docMk/>
            <pc:sldMk cId="1045282333" sldId="259"/>
            <ac:grpSpMk id="20" creationId="{075C427F-E50E-C5B9-DA93-85B5CE62036F}"/>
          </ac:grpSpMkLst>
        </pc:grpChg>
        <pc:grpChg chg="add mod ord">
          <ac:chgData name="Marvin Violantes" userId="be9c477a42a7759b" providerId="LiveId" clId="{1F5B9CE4-A59B-4E17-908D-CE276E814E89}" dt="2022-11-12T20:56:13.836" v="210" actId="167"/>
          <ac:grpSpMkLst>
            <pc:docMk/>
            <pc:sldMk cId="1045282333" sldId="259"/>
            <ac:grpSpMk id="23" creationId="{78E20A89-78B4-BC14-8147-071B670095D6}"/>
          </ac:grpSpMkLst>
        </pc:grpChg>
        <pc:picChg chg="mod">
          <ac:chgData name="Marvin Violantes" userId="be9c477a42a7759b" providerId="LiveId" clId="{1F5B9CE4-A59B-4E17-908D-CE276E814E89}" dt="2022-11-12T20:46:01.309" v="158"/>
          <ac:picMkLst>
            <pc:docMk/>
            <pc:sldMk cId="1045282333" sldId="259"/>
            <ac:picMk id="4" creationId="{3B2A52E5-F40F-90D3-7D69-D40DEFD91278}"/>
          </ac:picMkLst>
        </pc:picChg>
        <pc:picChg chg="del">
          <ac:chgData name="Marvin Violantes" userId="be9c477a42a7759b" providerId="LiveId" clId="{1F5B9CE4-A59B-4E17-908D-CE276E814E89}" dt="2022-11-12T20:04:15.101" v="23" actId="478"/>
          <ac:picMkLst>
            <pc:docMk/>
            <pc:sldMk cId="1045282333" sldId="259"/>
            <ac:picMk id="5" creationId="{229085F2-DCA3-957B-D4DF-841EEE56FAF6}"/>
          </ac:picMkLst>
        </pc:picChg>
        <pc:picChg chg="mod topLvl">
          <ac:chgData name="Marvin Violantes" userId="be9c477a42a7759b" providerId="LiveId" clId="{1F5B9CE4-A59B-4E17-908D-CE276E814E89}" dt="2022-11-12T20:52:43.477" v="198" actId="164"/>
          <ac:picMkLst>
            <pc:docMk/>
            <pc:sldMk cId="1045282333" sldId="259"/>
            <ac:picMk id="8" creationId="{A85607C5-4D97-779C-7E37-468737D0CB06}"/>
          </ac:picMkLst>
        </pc:picChg>
        <pc:picChg chg="mod">
          <ac:chgData name="Marvin Violantes" userId="be9c477a42a7759b" providerId="LiveId" clId="{1F5B9CE4-A59B-4E17-908D-CE276E814E89}" dt="2022-11-12T20:46:01.309" v="158"/>
          <ac:picMkLst>
            <pc:docMk/>
            <pc:sldMk cId="1045282333" sldId="259"/>
            <ac:picMk id="11" creationId="{C7B733EF-5C9D-1610-F3F9-9481A3AFBD4E}"/>
          </ac:picMkLst>
        </pc:picChg>
        <pc:picChg chg="mod">
          <ac:chgData name="Marvin Violantes" userId="be9c477a42a7759b" providerId="LiveId" clId="{1F5B9CE4-A59B-4E17-908D-CE276E814E89}" dt="2022-11-12T20:46:01.309" v="158"/>
          <ac:picMkLst>
            <pc:docMk/>
            <pc:sldMk cId="1045282333" sldId="259"/>
            <ac:picMk id="14" creationId="{5D2B4681-AB0B-5020-7747-A7B5342E567F}"/>
          </ac:picMkLst>
        </pc:picChg>
        <pc:picChg chg="add mod">
          <ac:chgData name="Marvin Violantes" userId="be9c477a42a7759b" providerId="LiveId" clId="{1F5B9CE4-A59B-4E17-908D-CE276E814E89}" dt="2022-11-12T20:46:01.309" v="158"/>
          <ac:picMkLst>
            <pc:docMk/>
            <pc:sldMk cId="1045282333" sldId="259"/>
            <ac:picMk id="16" creationId="{17E040A4-CD64-DA41-42C0-2106A47A822F}"/>
          </ac:picMkLst>
        </pc:picChg>
        <pc:picChg chg="add mod">
          <ac:chgData name="Marvin Violantes" userId="be9c477a42a7759b" providerId="LiveId" clId="{1F5B9CE4-A59B-4E17-908D-CE276E814E89}" dt="2022-11-12T20:55:09.216" v="206" actId="2084"/>
          <ac:picMkLst>
            <pc:docMk/>
            <pc:sldMk cId="1045282333" sldId="259"/>
            <ac:picMk id="17" creationId="{45339C70-BF0A-5CF7-6DD2-11B586569059}"/>
          </ac:picMkLst>
        </pc:picChg>
        <pc:picChg chg="add mod">
          <ac:chgData name="Marvin Violantes" userId="be9c477a42a7759b" providerId="LiveId" clId="{1F5B9CE4-A59B-4E17-908D-CE276E814E89}" dt="2022-11-12T20:46:01.309" v="158"/>
          <ac:picMkLst>
            <pc:docMk/>
            <pc:sldMk cId="1045282333" sldId="259"/>
            <ac:picMk id="18" creationId="{093A87C3-ABBF-78A1-979C-CAEB9BFD8151}"/>
          </ac:picMkLst>
        </pc:picChg>
        <pc:picChg chg="add mod">
          <ac:chgData name="Marvin Violantes" userId="be9c477a42a7759b" providerId="LiveId" clId="{1F5B9CE4-A59B-4E17-908D-CE276E814E89}" dt="2022-11-12T20:46:01.309" v="158"/>
          <ac:picMkLst>
            <pc:docMk/>
            <pc:sldMk cId="1045282333" sldId="259"/>
            <ac:picMk id="19" creationId="{FB89F122-18AC-381C-8A45-5B84131B6777}"/>
          </ac:picMkLst>
        </pc:picChg>
        <pc:picChg chg="add mod">
          <ac:chgData name="Marvin Violantes" userId="be9c477a42a7759b" providerId="LiveId" clId="{1F5B9CE4-A59B-4E17-908D-CE276E814E89}" dt="2022-11-12T22:27:23.268" v="1920" actId="1076"/>
          <ac:picMkLst>
            <pc:docMk/>
            <pc:sldMk cId="1045282333" sldId="259"/>
            <ac:picMk id="27" creationId="{7CAAE5D4-4BF3-3474-9FFF-66675F0969A0}"/>
          </ac:picMkLst>
        </pc:picChg>
        <pc:picChg chg="add del mod">
          <ac:chgData name="Marvin Violantes" userId="be9c477a42a7759b" providerId="LiveId" clId="{1F5B9CE4-A59B-4E17-908D-CE276E814E89}" dt="2022-11-12T22:27:33.632" v="1922" actId="478"/>
          <ac:picMkLst>
            <pc:docMk/>
            <pc:sldMk cId="1045282333" sldId="259"/>
            <ac:picMk id="29" creationId="{40068DE4-A658-F5C0-EF2B-4D1A19BB6306}"/>
          </ac:picMkLst>
        </pc:picChg>
        <pc:picChg chg="add mod">
          <ac:chgData name="Marvin Violantes" userId="be9c477a42a7759b" providerId="LiveId" clId="{1F5B9CE4-A59B-4E17-908D-CE276E814E89}" dt="2022-11-12T22:27:58.375" v="1926" actId="1076"/>
          <ac:picMkLst>
            <pc:docMk/>
            <pc:sldMk cId="1045282333" sldId="259"/>
            <ac:picMk id="31" creationId="{CD96589C-F38A-3EAF-D90E-A069160044A0}"/>
          </ac:picMkLst>
        </pc:picChg>
      </pc:sldChg>
      <pc:sldChg chg="addSp delSp modSp add mod modTransition setBg modClrScheme chgLayout">
        <pc:chgData name="Marvin Violantes" userId="be9c477a42a7759b" providerId="LiveId" clId="{1F5B9CE4-A59B-4E17-908D-CE276E814E89}" dt="2022-11-12T22:56:25.216" v="2623" actId="207"/>
        <pc:sldMkLst>
          <pc:docMk/>
          <pc:sldMk cId="676759121" sldId="260"/>
        </pc:sldMkLst>
        <pc:spChg chg="mod">
          <ac:chgData name="Marvin Violantes" userId="be9c477a42a7759b" providerId="LiveId" clId="{1F5B9CE4-A59B-4E17-908D-CE276E814E89}" dt="2022-11-12T21:04:45.388" v="232"/>
          <ac:spMkLst>
            <pc:docMk/>
            <pc:sldMk cId="676759121" sldId="260"/>
            <ac:spMk id="3" creationId="{4FAC02D4-4D36-2C66-70D1-96C54A8EB0B3}"/>
          </ac:spMkLst>
        </pc:spChg>
        <pc:spChg chg="mod">
          <ac:chgData name="Marvin Violantes" userId="be9c477a42a7759b" providerId="LiveId" clId="{1F5B9CE4-A59B-4E17-908D-CE276E814E89}" dt="2022-11-12T21:04:45.388" v="232"/>
          <ac:spMkLst>
            <pc:docMk/>
            <pc:sldMk cId="676759121" sldId="260"/>
            <ac:spMk id="7" creationId="{24A60FBE-80C0-2C7F-5634-E622A3A2DBF5}"/>
          </ac:spMkLst>
        </pc:spChg>
        <pc:spChg chg="mod">
          <ac:chgData name="Marvin Violantes" userId="be9c477a42a7759b" providerId="LiveId" clId="{1F5B9CE4-A59B-4E17-908D-CE276E814E89}" dt="2022-11-12T21:04:45.388" v="232"/>
          <ac:spMkLst>
            <pc:docMk/>
            <pc:sldMk cId="676759121" sldId="260"/>
            <ac:spMk id="10" creationId="{1C7205C2-7C6C-D4E4-5F61-497E09DE10F0}"/>
          </ac:spMkLst>
        </pc:spChg>
        <pc:spChg chg="mod">
          <ac:chgData name="Marvin Violantes" userId="be9c477a42a7759b" providerId="LiveId" clId="{1F5B9CE4-A59B-4E17-908D-CE276E814E89}" dt="2022-11-12T21:04:45.388" v="232"/>
          <ac:spMkLst>
            <pc:docMk/>
            <pc:sldMk cId="676759121" sldId="260"/>
            <ac:spMk id="13" creationId="{268383C5-9614-E10C-8163-90CDE39ED680}"/>
          </ac:spMkLst>
        </pc:spChg>
        <pc:spChg chg="add mod">
          <ac:chgData name="Marvin Violantes" userId="be9c477a42a7759b" providerId="LiveId" clId="{1F5B9CE4-A59B-4E17-908D-CE276E814E89}" dt="2022-11-12T21:05:25.412" v="239" actId="1076"/>
          <ac:spMkLst>
            <pc:docMk/>
            <pc:sldMk cId="676759121" sldId="260"/>
            <ac:spMk id="15" creationId="{2548EEF6-D4D8-2093-1BB3-E40DD4D5B02B}"/>
          </ac:spMkLst>
        </pc:spChg>
        <pc:spChg chg="add mod">
          <ac:chgData name="Marvin Violantes" userId="be9c477a42a7759b" providerId="LiveId" clId="{1F5B9CE4-A59B-4E17-908D-CE276E814E89}" dt="2022-11-12T22:43:40.982" v="2294" actId="14100"/>
          <ac:spMkLst>
            <pc:docMk/>
            <pc:sldMk cId="676759121" sldId="260"/>
            <ac:spMk id="21" creationId="{D58D6B31-8E2A-6EB1-7151-20D647222EE2}"/>
          </ac:spMkLst>
        </pc:spChg>
        <pc:spChg chg="add del mod ord">
          <ac:chgData name="Marvin Violantes" userId="be9c477a42a7759b" providerId="LiveId" clId="{1F5B9CE4-A59B-4E17-908D-CE276E814E89}" dt="2022-11-12T22:28:39.541" v="1931" actId="478"/>
          <ac:spMkLst>
            <pc:docMk/>
            <pc:sldMk cId="676759121" sldId="260"/>
            <ac:spMk id="22" creationId="{D5BD8FC8-778F-C36A-95BD-315D13882942}"/>
          </ac:spMkLst>
        </pc:spChg>
        <pc:spChg chg="add mod ord">
          <ac:chgData name="Marvin Violantes" userId="be9c477a42a7759b" providerId="LiveId" clId="{1F5B9CE4-A59B-4E17-908D-CE276E814E89}" dt="2022-11-12T22:54:27.873" v="2610" actId="14100"/>
          <ac:spMkLst>
            <pc:docMk/>
            <pc:sldMk cId="676759121" sldId="260"/>
            <ac:spMk id="23" creationId="{72302F81-EC6C-083A-2E96-EF11BBF2A3AE}"/>
          </ac:spMkLst>
        </pc:spChg>
        <pc:spChg chg="add del mod ord">
          <ac:chgData name="Marvin Violantes" userId="be9c477a42a7759b" providerId="LiveId" clId="{1F5B9CE4-A59B-4E17-908D-CE276E814E89}" dt="2022-11-12T22:28:41.569" v="1932" actId="478"/>
          <ac:spMkLst>
            <pc:docMk/>
            <pc:sldMk cId="676759121" sldId="260"/>
            <ac:spMk id="24" creationId="{C0112190-643A-CD9D-D524-0956DE67BD34}"/>
          </ac:spMkLst>
        </pc:spChg>
        <pc:grpChg chg="add mod">
          <ac:chgData name="Marvin Violantes" userId="be9c477a42a7759b" providerId="LiveId" clId="{1F5B9CE4-A59B-4E17-908D-CE276E814E89}" dt="2022-11-12T21:05:15.685" v="237" actId="1076"/>
          <ac:grpSpMkLst>
            <pc:docMk/>
            <pc:sldMk cId="676759121" sldId="260"/>
            <ac:grpSpMk id="2" creationId="{BB9E2FCD-BC79-ACDD-9222-A6C9B3A1423A}"/>
          </ac:grpSpMkLst>
        </pc:grpChg>
        <pc:grpChg chg="add mod">
          <ac:chgData name="Marvin Violantes" userId="be9c477a42a7759b" providerId="LiveId" clId="{1F5B9CE4-A59B-4E17-908D-CE276E814E89}" dt="2022-11-12T21:04:45.388" v="232"/>
          <ac:grpSpMkLst>
            <pc:docMk/>
            <pc:sldMk cId="676759121" sldId="260"/>
            <ac:grpSpMk id="6" creationId="{CE76EB6F-2145-6D83-703F-423A6E695B8C}"/>
          </ac:grpSpMkLst>
        </pc:grpChg>
        <pc:grpChg chg="add mod">
          <ac:chgData name="Marvin Violantes" userId="be9c477a42a7759b" providerId="LiveId" clId="{1F5B9CE4-A59B-4E17-908D-CE276E814E89}" dt="2022-11-12T21:04:45.388" v="232"/>
          <ac:grpSpMkLst>
            <pc:docMk/>
            <pc:sldMk cId="676759121" sldId="260"/>
            <ac:grpSpMk id="9" creationId="{D5220A93-8B0E-AD61-F12A-AA82EC900741}"/>
          </ac:grpSpMkLst>
        </pc:grpChg>
        <pc:grpChg chg="add mod">
          <ac:chgData name="Marvin Violantes" userId="be9c477a42a7759b" providerId="LiveId" clId="{1F5B9CE4-A59B-4E17-908D-CE276E814E89}" dt="2022-11-12T21:05:06.940" v="235" actId="1076"/>
          <ac:grpSpMkLst>
            <pc:docMk/>
            <pc:sldMk cId="676759121" sldId="260"/>
            <ac:grpSpMk id="12" creationId="{518C79B9-8DDD-8324-FB86-DA358B7435AD}"/>
          </ac:grpSpMkLst>
        </pc:grpChg>
        <pc:picChg chg="mod">
          <ac:chgData name="Marvin Violantes" userId="be9c477a42a7759b" providerId="LiveId" clId="{1F5B9CE4-A59B-4E17-908D-CE276E814E89}" dt="2022-11-12T21:04:45.388" v="232"/>
          <ac:picMkLst>
            <pc:docMk/>
            <pc:sldMk cId="676759121" sldId="260"/>
            <ac:picMk id="4" creationId="{898CB29E-4710-8D05-1CEE-D011DE07EB4D}"/>
          </ac:picMkLst>
        </pc:picChg>
        <pc:picChg chg="del">
          <ac:chgData name="Marvin Violantes" userId="be9c477a42a7759b" providerId="LiveId" clId="{1F5B9CE4-A59B-4E17-908D-CE276E814E89}" dt="2022-11-12T20:04:16.427" v="24" actId="478"/>
          <ac:picMkLst>
            <pc:docMk/>
            <pc:sldMk cId="676759121" sldId="260"/>
            <ac:picMk id="5" creationId="{229085F2-DCA3-957B-D4DF-841EEE56FAF6}"/>
          </ac:picMkLst>
        </pc:picChg>
        <pc:picChg chg="mod">
          <ac:chgData name="Marvin Violantes" userId="be9c477a42a7759b" providerId="LiveId" clId="{1F5B9CE4-A59B-4E17-908D-CE276E814E89}" dt="2022-11-12T21:04:45.388" v="232"/>
          <ac:picMkLst>
            <pc:docMk/>
            <pc:sldMk cId="676759121" sldId="260"/>
            <ac:picMk id="8" creationId="{63B78715-D52E-B8AE-D98F-772F559A6E6D}"/>
          </ac:picMkLst>
        </pc:picChg>
        <pc:picChg chg="mod">
          <ac:chgData name="Marvin Violantes" userId="be9c477a42a7759b" providerId="LiveId" clId="{1F5B9CE4-A59B-4E17-908D-CE276E814E89}" dt="2022-11-12T21:04:45.388" v="232"/>
          <ac:picMkLst>
            <pc:docMk/>
            <pc:sldMk cId="676759121" sldId="260"/>
            <ac:picMk id="11" creationId="{657E5260-45C6-8FAA-8E8E-C9AD25664141}"/>
          </ac:picMkLst>
        </pc:picChg>
        <pc:picChg chg="mod">
          <ac:chgData name="Marvin Violantes" userId="be9c477a42a7759b" providerId="LiveId" clId="{1F5B9CE4-A59B-4E17-908D-CE276E814E89}" dt="2022-11-12T21:04:45.388" v="232"/>
          <ac:picMkLst>
            <pc:docMk/>
            <pc:sldMk cId="676759121" sldId="260"/>
            <ac:picMk id="14" creationId="{322C3AC0-3FE6-62C5-B9F1-04CB7A47781E}"/>
          </ac:picMkLst>
        </pc:picChg>
        <pc:picChg chg="add mod">
          <ac:chgData name="Marvin Violantes" userId="be9c477a42a7759b" providerId="LiveId" clId="{1F5B9CE4-A59B-4E17-908D-CE276E814E89}" dt="2022-11-12T21:05:19.839" v="238" actId="2084"/>
          <ac:picMkLst>
            <pc:docMk/>
            <pc:sldMk cId="676759121" sldId="260"/>
            <ac:picMk id="16" creationId="{450AE1CD-8B0A-C810-DA3A-452BEF851253}"/>
          </ac:picMkLst>
        </pc:picChg>
        <pc:picChg chg="add mod">
          <ac:chgData name="Marvin Violantes" userId="be9c477a42a7759b" providerId="LiveId" clId="{1F5B9CE4-A59B-4E17-908D-CE276E814E89}" dt="2022-11-12T21:05:00.443" v="234" actId="207"/>
          <ac:picMkLst>
            <pc:docMk/>
            <pc:sldMk cId="676759121" sldId="260"/>
            <ac:picMk id="17" creationId="{197C9880-8B2F-0E1D-95C2-3DFAEC0BE818}"/>
          </ac:picMkLst>
        </pc:picChg>
        <pc:picChg chg="add mod">
          <ac:chgData name="Marvin Violantes" userId="be9c477a42a7759b" providerId="LiveId" clId="{1F5B9CE4-A59B-4E17-908D-CE276E814E89}" dt="2022-11-12T21:04:45.388" v="232"/>
          <ac:picMkLst>
            <pc:docMk/>
            <pc:sldMk cId="676759121" sldId="260"/>
            <ac:picMk id="18" creationId="{637033FC-C567-A6B4-EDC9-6D31CE55A0B9}"/>
          </ac:picMkLst>
        </pc:picChg>
        <pc:picChg chg="add mod">
          <ac:chgData name="Marvin Violantes" userId="be9c477a42a7759b" providerId="LiveId" clId="{1F5B9CE4-A59B-4E17-908D-CE276E814E89}" dt="2022-11-12T21:04:45.388" v="232"/>
          <ac:picMkLst>
            <pc:docMk/>
            <pc:sldMk cId="676759121" sldId="260"/>
            <ac:picMk id="19" creationId="{DE8CB198-303E-F3C6-77BC-7B6E96191EB4}"/>
          </ac:picMkLst>
        </pc:picChg>
        <pc:picChg chg="add del mod">
          <ac:chgData name="Marvin Violantes" userId="be9c477a42a7759b" providerId="LiveId" clId="{1F5B9CE4-A59B-4E17-908D-CE276E814E89}" dt="2022-11-12T22:52:02.075" v="2604" actId="478"/>
          <ac:picMkLst>
            <pc:docMk/>
            <pc:sldMk cId="676759121" sldId="260"/>
            <ac:picMk id="26" creationId="{CC1E56E8-7122-4B6F-F775-D7BF9F6D4774}"/>
          </ac:picMkLst>
        </pc:picChg>
        <pc:picChg chg="add mod">
          <ac:chgData name="Marvin Violantes" userId="be9c477a42a7759b" providerId="LiveId" clId="{1F5B9CE4-A59B-4E17-908D-CE276E814E89}" dt="2022-11-12T22:55:47.124" v="2618" actId="207"/>
          <ac:picMkLst>
            <pc:docMk/>
            <pc:sldMk cId="676759121" sldId="260"/>
            <ac:picMk id="28" creationId="{0FB5C007-69E5-9203-7141-7A4A463ABD34}"/>
          </ac:picMkLst>
        </pc:picChg>
        <pc:picChg chg="add mod">
          <ac:chgData name="Marvin Violantes" userId="be9c477a42a7759b" providerId="LiveId" clId="{1F5B9CE4-A59B-4E17-908D-CE276E814E89}" dt="2022-11-12T22:56:21.474" v="2622" actId="1076"/>
          <ac:picMkLst>
            <pc:docMk/>
            <pc:sldMk cId="676759121" sldId="260"/>
            <ac:picMk id="30" creationId="{DC12DAC5-5BF9-9723-C1DC-61BAF8570AED}"/>
          </ac:picMkLst>
        </pc:picChg>
        <pc:picChg chg="add mod">
          <ac:chgData name="Marvin Violantes" userId="be9c477a42a7759b" providerId="LiveId" clId="{1F5B9CE4-A59B-4E17-908D-CE276E814E89}" dt="2022-11-12T22:56:25.216" v="2623" actId="207"/>
          <ac:picMkLst>
            <pc:docMk/>
            <pc:sldMk cId="676759121" sldId="260"/>
            <ac:picMk id="32" creationId="{AC6A5612-1781-AFF5-5031-591CA567A7AB}"/>
          </ac:picMkLst>
        </pc:picChg>
        <pc:picChg chg="add del mod">
          <ac:chgData name="Marvin Violantes" userId="be9c477a42a7759b" providerId="LiveId" clId="{1F5B9CE4-A59B-4E17-908D-CE276E814E89}" dt="2022-11-12T22:55:39.504" v="2617" actId="478"/>
          <ac:picMkLst>
            <pc:docMk/>
            <pc:sldMk cId="676759121" sldId="260"/>
            <ac:picMk id="2050" creationId="{98B8937F-BB9F-1C0B-0DE2-8F1DEF5C6826}"/>
          </ac:picMkLst>
        </pc:picChg>
      </pc:sldChg>
      <pc:sldChg chg="new del">
        <pc:chgData name="Marvin Violantes" userId="be9c477a42a7759b" providerId="LiveId" clId="{1F5B9CE4-A59B-4E17-908D-CE276E814E89}" dt="2022-11-12T22:13:53.444" v="1354" actId="680"/>
        <pc:sldMkLst>
          <pc:docMk/>
          <pc:sldMk cId="3107398281" sldId="26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A46A6D-B9B4-4308-BFEA-60F5D4463608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7FB603-CA01-4AF3-AD93-846B2DDA2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723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7FB603-CA01-4AF3-AD93-846B2DDA2BF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63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7FB603-CA01-4AF3-AD93-846B2DDA2BF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7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D92D1-0014-7FE1-9A75-F27214E0B7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DB38DD-8664-905F-771A-44068A6847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292C3-D88D-9765-B92E-5A0B730A5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4C777-D5E2-4148-A44B-AAA36C11A891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16A1D-2051-1C00-4A9B-616C94506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2E5FB-F415-5726-CB2D-028BEB56E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1D30F-7330-441B-91A7-E67E49370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42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47C06-3728-32E0-9A0A-BA7834A6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A5FA04-60A0-952C-EBE6-A0BEEE1265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52F2B-6060-1D1A-68BB-C84C81AF7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4C777-D5E2-4148-A44B-AAA36C11A891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0CBC3-981D-AA23-4413-238A8515D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172C1-D0C3-9352-933A-F361A81B6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1D30F-7330-441B-91A7-E67E49370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12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BDE3A9-880E-5F6E-7FED-F044ABB57E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428C8C-C04B-F30B-25FF-80FACE26BC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FEF9A-1274-D73C-6B9F-E7D96A7A8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4C777-D5E2-4148-A44B-AAA36C11A891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37D09-550E-E8AD-5253-4C993D086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295EB-6048-3AE1-7C59-2546A0BF8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1D30F-7330-441B-91A7-E67E49370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22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E0648-3BDF-5BCC-0EC4-8A81A6131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1BF20-164C-98C9-EE2E-0D1858EB0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1D5AF-C836-BEB2-4EAD-225ED8CEC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4C777-D5E2-4148-A44B-AAA36C11A891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8EC08-E713-6F47-8F0F-FD5EA7849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13100-B9A2-E1A2-F87B-EA727617C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1D30F-7330-441B-91A7-E67E49370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603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C6987-466C-05BF-B128-66C8F014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A8DE85-7B41-1413-D497-F92590165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F6342-EF9F-B0B1-08FE-C7420F33B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4C777-D5E2-4148-A44B-AAA36C11A891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5B4B4-CF02-FE0D-B314-4D803FBC1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62D8C-B30E-599A-F786-D6945C040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1D30F-7330-441B-91A7-E67E49370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117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DAEE3-46D6-FD3B-8CEB-3C83D7037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EF3ED-8931-D7CC-B8AD-0A4DB43DC0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5F058-9B32-999B-5316-3809D73B6B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0FD5FB-A969-EB10-A493-D7C7EA8D0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4C777-D5E2-4148-A44B-AAA36C11A891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10CF87-E562-5BBA-43F5-822EA179F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63E1F2-75C3-2FC2-99DE-4063E9086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1D30F-7330-441B-91A7-E67E49370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616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2FA3D-43D6-7EDF-E7F7-088BFA545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A487B9-AFF9-4F76-81D3-7D6CA994C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E8B02B-F4F7-A15F-E1A2-B0EEA177C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4D37FE-64A7-8B74-34FD-49EBFC5AED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D8B8EB-91B7-06F6-3035-34EAE4AF3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66BBDD-E2AC-C3A5-D793-8921F72DF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4C777-D5E2-4148-A44B-AAA36C11A891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6BD54E-A2F9-32C8-2A29-EC30A0B25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721F93-B644-FDBD-2FED-1E3037DE5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1D30F-7330-441B-91A7-E67E49370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983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92972-9111-DAF6-5CE7-7D6371675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342C19-D3B8-D340-D402-ABFEF359A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4C777-D5E2-4148-A44B-AAA36C11A891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D31A4-C5C5-36EE-8A19-FDDCF50ED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5FA199-202D-A49A-14DC-1AE19EBF3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1D30F-7330-441B-91A7-E67E49370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46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D7A4F2-5142-6668-7336-9A5EA2F7C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4C777-D5E2-4148-A44B-AAA36C11A891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3FE750-43A3-BE2D-9491-41C66AF44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759404-A1E9-DBC0-0945-AE7CE417D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1D30F-7330-441B-91A7-E67E49370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47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9ECF6-F61E-CDFA-07A3-DB8569D9E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8790A-71B5-6AAA-05B0-0F7E38653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CAAEC9-F90D-B27B-DAFD-010EA50D54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51BF9D-2600-7E86-E826-35DF050BA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4C777-D5E2-4148-A44B-AAA36C11A891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3C2742-EB07-569E-5E6D-21CA6BEE5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72762-0C3B-B308-89C6-DF99DD770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1D30F-7330-441B-91A7-E67E49370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62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4A6E6-5D85-A798-79E7-2DA7D89F5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511C14-9FC0-4DF0-F391-991884657A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CCBF87-F2FB-E2E1-E865-CA4DDBE5C8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A04D23-C3D4-76A2-9F09-F6C7A7413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4C777-D5E2-4148-A44B-AAA36C11A891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BA8C4B-82FC-B340-B308-6F6285F78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7E7E6D-D253-F72A-0EE4-AA589198D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1D30F-7330-441B-91A7-E67E49370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037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7085B9-C61C-B17A-1324-CA8E491B6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241381-B12A-8D41-C4F7-F163FC70A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CFF55-3133-B111-40F9-4F375FCF61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94C777-D5E2-4148-A44B-AAA36C11A891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F1445-8DBC-8AEE-37FD-3C3039047D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254E9-BEEA-D881-7E50-022770DA0A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1D30F-7330-441B-91A7-E67E49370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474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4.svg"/><Relationship Id="rId18" Type="http://schemas.openxmlformats.org/officeDocument/2006/relationships/image" Target="../media/image17.png"/><Relationship Id="rId3" Type="http://schemas.openxmlformats.org/officeDocument/2006/relationships/image" Target="../media/image5.png"/><Relationship Id="rId21" Type="http://schemas.openxmlformats.org/officeDocument/2006/relationships/image" Target="../media/image19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17" Type="http://schemas.openxmlformats.org/officeDocument/2006/relationships/slide" Target="slide2.xml"/><Relationship Id="rId25" Type="http://schemas.openxmlformats.org/officeDocument/2006/relationships/image" Target="../media/image23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svg"/><Relationship Id="rId20" Type="http://schemas.openxmlformats.org/officeDocument/2006/relationships/slide" Target="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11" Type="http://schemas.openxmlformats.org/officeDocument/2006/relationships/slide" Target="slide5.xml"/><Relationship Id="rId24" Type="http://schemas.openxmlformats.org/officeDocument/2006/relationships/image" Target="../media/image22.png"/><Relationship Id="rId5" Type="http://schemas.openxmlformats.org/officeDocument/2006/relationships/image" Target="../media/image7.png"/><Relationship Id="rId15" Type="http://schemas.openxmlformats.org/officeDocument/2006/relationships/image" Target="../media/image15.png"/><Relationship Id="rId23" Type="http://schemas.openxmlformats.org/officeDocument/2006/relationships/image" Target="../media/image21.gif"/><Relationship Id="rId10" Type="http://schemas.openxmlformats.org/officeDocument/2006/relationships/image" Target="../media/image12.svg"/><Relationship Id="rId19" Type="http://schemas.openxmlformats.org/officeDocument/2006/relationships/image" Target="../media/image18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slide" Target="slide4.xml"/><Relationship Id="rId22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4.xml"/><Relationship Id="rId18" Type="http://schemas.openxmlformats.org/officeDocument/2006/relationships/image" Target="../media/image25.svg"/><Relationship Id="rId3" Type="http://schemas.openxmlformats.org/officeDocument/2006/relationships/image" Target="../media/image6.svg"/><Relationship Id="rId21" Type="http://schemas.openxmlformats.org/officeDocument/2006/relationships/image" Target="../media/image26.svg"/><Relationship Id="rId7" Type="http://schemas.openxmlformats.org/officeDocument/2006/relationships/image" Target="../media/image10.svg"/><Relationship Id="rId12" Type="http://schemas.openxmlformats.org/officeDocument/2006/relationships/image" Target="../media/image14.svg"/><Relationship Id="rId17" Type="http://schemas.openxmlformats.org/officeDocument/2006/relationships/image" Target="../media/image24.png"/><Relationship Id="rId2" Type="http://schemas.openxmlformats.org/officeDocument/2006/relationships/image" Target="../media/image5.png"/><Relationship Id="rId16" Type="http://schemas.openxmlformats.org/officeDocument/2006/relationships/slide" Target="slide2.xml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24" Type="http://schemas.openxmlformats.org/officeDocument/2006/relationships/image" Target="../media/image29.png"/><Relationship Id="rId5" Type="http://schemas.openxmlformats.org/officeDocument/2006/relationships/image" Target="../media/image8.svg"/><Relationship Id="rId15" Type="http://schemas.openxmlformats.org/officeDocument/2006/relationships/image" Target="../media/image16.svg"/><Relationship Id="rId23" Type="http://schemas.openxmlformats.org/officeDocument/2006/relationships/image" Target="../media/image28.png"/><Relationship Id="rId10" Type="http://schemas.openxmlformats.org/officeDocument/2006/relationships/slide" Target="slide5.xml"/><Relationship Id="rId19" Type="http://schemas.openxmlformats.org/officeDocument/2006/relationships/slide" Target="slide3.xml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5.png"/><Relationship Id="rId22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4.xml"/><Relationship Id="rId18" Type="http://schemas.openxmlformats.org/officeDocument/2006/relationships/image" Target="../media/image25.svg"/><Relationship Id="rId3" Type="http://schemas.openxmlformats.org/officeDocument/2006/relationships/image" Target="../media/image6.svg"/><Relationship Id="rId21" Type="http://schemas.openxmlformats.org/officeDocument/2006/relationships/image" Target="../media/image20.svg"/><Relationship Id="rId7" Type="http://schemas.openxmlformats.org/officeDocument/2006/relationships/image" Target="../media/image10.svg"/><Relationship Id="rId12" Type="http://schemas.openxmlformats.org/officeDocument/2006/relationships/image" Target="../media/image14.svg"/><Relationship Id="rId17" Type="http://schemas.openxmlformats.org/officeDocument/2006/relationships/image" Target="../media/image24.png"/><Relationship Id="rId2" Type="http://schemas.openxmlformats.org/officeDocument/2006/relationships/image" Target="../media/image5.png"/><Relationship Id="rId16" Type="http://schemas.openxmlformats.org/officeDocument/2006/relationships/slide" Target="slide2.xml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svg"/><Relationship Id="rId15" Type="http://schemas.openxmlformats.org/officeDocument/2006/relationships/image" Target="../media/image30.svg"/><Relationship Id="rId10" Type="http://schemas.openxmlformats.org/officeDocument/2006/relationships/slide" Target="slide5.xml"/><Relationship Id="rId19" Type="http://schemas.openxmlformats.org/officeDocument/2006/relationships/slide" Target="slide3.xml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31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4.xml"/><Relationship Id="rId18" Type="http://schemas.openxmlformats.org/officeDocument/2006/relationships/image" Target="../media/image25.svg"/><Relationship Id="rId3" Type="http://schemas.openxmlformats.org/officeDocument/2006/relationships/image" Target="../media/image6.svg"/><Relationship Id="rId21" Type="http://schemas.openxmlformats.org/officeDocument/2006/relationships/image" Target="../media/image20.svg"/><Relationship Id="rId7" Type="http://schemas.openxmlformats.org/officeDocument/2006/relationships/image" Target="../media/image10.svg"/><Relationship Id="rId12" Type="http://schemas.openxmlformats.org/officeDocument/2006/relationships/image" Target="../media/image32.svg"/><Relationship Id="rId17" Type="http://schemas.openxmlformats.org/officeDocument/2006/relationships/image" Target="../media/image24.png"/><Relationship Id="rId2" Type="http://schemas.openxmlformats.org/officeDocument/2006/relationships/image" Target="../media/image5.png"/><Relationship Id="rId16" Type="http://schemas.openxmlformats.org/officeDocument/2006/relationships/slide" Target="slide2.xml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8.svg"/><Relationship Id="rId15" Type="http://schemas.openxmlformats.org/officeDocument/2006/relationships/image" Target="../media/image16.svg"/><Relationship Id="rId23" Type="http://schemas.openxmlformats.org/officeDocument/2006/relationships/image" Target="../media/image34.png"/><Relationship Id="rId10" Type="http://schemas.openxmlformats.org/officeDocument/2006/relationships/slide" Target="slide5.xml"/><Relationship Id="rId19" Type="http://schemas.openxmlformats.org/officeDocument/2006/relationships/slide" Target="slide3.xml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5.png"/><Relationship Id="rId22" Type="http://schemas.openxmlformats.org/officeDocument/2006/relationships/image" Target="../media/image3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B4F1F941-4162-5109-BC13-A91FEA8E2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6500" y="2766218"/>
            <a:ext cx="46990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Arial Rounded MT Bold" panose="020B0604020202020204" pitchFamily="34" charset="0"/>
              </a:rPr>
              <a:t>Form Matters</a:t>
            </a:r>
            <a:br>
              <a:rPr lang="en-US" dirty="0">
                <a:latin typeface="Arial Rounded MT Bold" panose="020B0604020202020204" pitchFamily="34" charset="0"/>
              </a:rPr>
            </a:br>
            <a:r>
              <a:rPr lang="en-US" sz="3000" dirty="0">
                <a:latin typeface="Arial Rounded MT Bold" panose="020B0604020202020204" pitchFamily="34" charset="0"/>
              </a:rPr>
              <a:t>Team: Heroes. Offering. Electronic. Solutions. </a:t>
            </a:r>
            <a:endParaRPr lang="en-US" dirty="0">
              <a:latin typeface="Arial Rounded MT Bold" panose="020B0604020202020204" pitchFamily="34" charset="0"/>
            </a:endParaRPr>
          </a:p>
        </p:txBody>
      </p:sp>
      <p:pic>
        <p:nvPicPr>
          <p:cNvPr id="3" name="Graphic 2" descr="Crawl with solid fill">
            <a:extLst>
              <a:ext uri="{FF2B5EF4-FFF2-40B4-BE49-F238E27FC236}">
                <a16:creationId xmlns:a16="http://schemas.microsoft.com/office/drawing/2014/main" id="{95612DF1-771A-2DE7-76A0-7E67FAE31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80540" y="880858"/>
            <a:ext cx="1965960" cy="19659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4A6D38-FCE4-0BDC-707F-CB2FEE697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5500" y="880858"/>
            <a:ext cx="1965960" cy="19659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0F1DC1-61E3-3094-5542-6F2DE5F0EB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8740" y="4477054"/>
            <a:ext cx="1874520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3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D163E154-A859-BE95-DFA6-D9210FE6AD3F}"/>
              </a:ext>
            </a:extLst>
          </p:cNvPr>
          <p:cNvGrpSpPr/>
          <p:nvPr/>
        </p:nvGrpSpPr>
        <p:grpSpPr>
          <a:xfrm>
            <a:off x="-933450" y="5324475"/>
            <a:ext cx="914400" cy="914400"/>
            <a:chOff x="-914400" y="5324475"/>
            <a:chExt cx="914400" cy="91440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525D3D3-395A-69E7-4D6C-DF047B1A68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914400" y="5324475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4" name="Graphic 33" descr="Future with solid fill">
              <a:extLst>
                <a:ext uri="{FF2B5EF4-FFF2-40B4-BE49-F238E27FC236}">
                  <a16:creationId xmlns:a16="http://schemas.microsoft.com/office/drawing/2014/main" id="{C62098FE-8519-ED37-6324-E68942E79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814070" y="5424805"/>
              <a:ext cx="713740" cy="71374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FC25512-B15D-8961-ACD5-E434662340F5}"/>
              </a:ext>
            </a:extLst>
          </p:cNvPr>
          <p:cNvGrpSpPr/>
          <p:nvPr/>
        </p:nvGrpSpPr>
        <p:grpSpPr>
          <a:xfrm>
            <a:off x="876301" y="669924"/>
            <a:ext cx="914400" cy="914400"/>
            <a:chOff x="-952500" y="669924"/>
            <a:chExt cx="914400" cy="9144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5C28EF4-79C7-1E72-8251-2EE9E441CF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952500" y="669924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7" name="Graphic 36" descr="Lights On with solid fill">
              <a:extLst>
                <a:ext uri="{FF2B5EF4-FFF2-40B4-BE49-F238E27FC236}">
                  <a16:creationId xmlns:a16="http://schemas.microsoft.com/office/drawing/2014/main" id="{F58FCAC3-B161-EA89-1683-E4FB9437A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852170" y="770254"/>
              <a:ext cx="713740" cy="71374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54F1F5C-C32C-50DC-AF45-8DD9B47595C5}"/>
              </a:ext>
            </a:extLst>
          </p:cNvPr>
          <p:cNvGrpSpPr/>
          <p:nvPr/>
        </p:nvGrpSpPr>
        <p:grpSpPr>
          <a:xfrm>
            <a:off x="-933450" y="2221441"/>
            <a:ext cx="914400" cy="914400"/>
            <a:chOff x="-939800" y="2221441"/>
            <a:chExt cx="914400" cy="9144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A485729-74F6-4094-A540-5F71ADF7A4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939800" y="2221441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0" name="Graphic 39" descr="Computer with solid fill">
              <a:extLst>
                <a:ext uri="{FF2B5EF4-FFF2-40B4-BE49-F238E27FC236}">
                  <a16:creationId xmlns:a16="http://schemas.microsoft.com/office/drawing/2014/main" id="{9F9B5C72-BC03-7019-F209-1304CE2F4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852170" y="2321771"/>
              <a:ext cx="713740" cy="71374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FBEC181-076D-179D-B84C-0D4C4A93D92B}"/>
              </a:ext>
            </a:extLst>
          </p:cNvPr>
          <p:cNvGrpSpPr/>
          <p:nvPr/>
        </p:nvGrpSpPr>
        <p:grpSpPr>
          <a:xfrm>
            <a:off x="-946150" y="3681664"/>
            <a:ext cx="914400" cy="914400"/>
            <a:chOff x="5638800" y="2881064"/>
            <a:chExt cx="914400" cy="91440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1E0E84D-210F-9E19-9BB5-511DC58617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38800" y="2881064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3" name="Graphic 42" descr="Game controller with solid fill">
              <a:extLst>
                <a:ext uri="{FF2B5EF4-FFF2-40B4-BE49-F238E27FC236}">
                  <a16:creationId xmlns:a16="http://schemas.microsoft.com/office/drawing/2014/main" id="{517AE483-4E04-97C3-D01D-8F4652122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739130" y="2981394"/>
              <a:ext cx="713740" cy="713740"/>
            </a:xfrm>
            <a:prstGeom prst="rect">
              <a:avLst/>
            </a:prstGeom>
          </p:spPr>
        </p:pic>
      </p:grp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690EAC2-4EE0-FDC3-E5E7-4F7441267B91}"/>
              </a:ext>
            </a:extLst>
          </p:cNvPr>
          <p:cNvSpPr/>
          <p:nvPr/>
        </p:nvSpPr>
        <p:spPr>
          <a:xfrm rot="10800000">
            <a:off x="0" y="-8359776"/>
            <a:ext cx="1333500" cy="18973800"/>
          </a:xfrm>
          <a:custGeom>
            <a:avLst/>
            <a:gdLst>
              <a:gd name="connsiteX0" fmla="*/ 2942 w 1333500"/>
              <a:gd name="connsiteY0" fmla="*/ 10335126 h 18973800"/>
              <a:gd name="connsiteX1" fmla="*/ 716682 w 1333500"/>
              <a:gd name="connsiteY1" fmla="*/ 9486900 h 18973800"/>
              <a:gd name="connsiteX2" fmla="*/ 2942 w 1333500"/>
              <a:gd name="connsiteY2" fmla="*/ 8638674 h 18973800"/>
              <a:gd name="connsiteX3" fmla="*/ 0 w 1333500"/>
              <a:gd name="connsiteY3" fmla="*/ 18973800 h 18973800"/>
              <a:gd name="connsiteX4" fmla="*/ 0 w 1333500"/>
              <a:gd name="connsiteY4" fmla="*/ 0 h 18973800"/>
              <a:gd name="connsiteX5" fmla="*/ 1333500 w 1333500"/>
              <a:gd name="connsiteY5" fmla="*/ 0 h 18973800"/>
              <a:gd name="connsiteX6" fmla="*/ 1333500 w 1333500"/>
              <a:gd name="connsiteY6" fmla="*/ 18973800 h 18973800"/>
              <a:gd name="connsiteX0" fmla="*/ 2942 w 1333500"/>
              <a:gd name="connsiteY0" fmla="*/ 10335126 h 18973800"/>
              <a:gd name="connsiteX1" fmla="*/ 716682 w 1333500"/>
              <a:gd name="connsiteY1" fmla="*/ 9486900 h 18973800"/>
              <a:gd name="connsiteX2" fmla="*/ 2942 w 1333500"/>
              <a:gd name="connsiteY2" fmla="*/ 8638674 h 18973800"/>
              <a:gd name="connsiteX3" fmla="*/ 2942 w 1333500"/>
              <a:gd name="connsiteY3" fmla="*/ 10335126 h 18973800"/>
              <a:gd name="connsiteX4" fmla="*/ 0 w 1333500"/>
              <a:gd name="connsiteY4" fmla="*/ 18973800 h 18973800"/>
              <a:gd name="connsiteX5" fmla="*/ 0 w 1333500"/>
              <a:gd name="connsiteY5" fmla="*/ 0 h 18973800"/>
              <a:gd name="connsiteX6" fmla="*/ 1333500 w 1333500"/>
              <a:gd name="connsiteY6" fmla="*/ 0 h 18973800"/>
              <a:gd name="connsiteX7" fmla="*/ 1333500 w 1333500"/>
              <a:gd name="connsiteY7" fmla="*/ 18973800 h 18973800"/>
              <a:gd name="connsiteX8" fmla="*/ 0 w 1333500"/>
              <a:gd name="connsiteY8" fmla="*/ 18973800 h 1897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3500" h="18973800">
                <a:moveTo>
                  <a:pt x="2942" y="10335126"/>
                </a:moveTo>
                <a:cubicBezTo>
                  <a:pt x="240855" y="10052384"/>
                  <a:pt x="713964" y="9841832"/>
                  <a:pt x="716682" y="9486900"/>
                </a:cubicBezTo>
                <a:cubicBezTo>
                  <a:pt x="719400" y="9131968"/>
                  <a:pt x="240855" y="8921416"/>
                  <a:pt x="2942" y="8638674"/>
                </a:cubicBezTo>
                <a:lnTo>
                  <a:pt x="2942" y="10335126"/>
                </a:lnTo>
                <a:close/>
                <a:moveTo>
                  <a:pt x="0" y="18973800"/>
                </a:moveTo>
                <a:lnTo>
                  <a:pt x="0" y="0"/>
                </a:lnTo>
                <a:lnTo>
                  <a:pt x="1333500" y="0"/>
                </a:lnTo>
                <a:lnTo>
                  <a:pt x="1333500" y="18973800"/>
                </a:lnTo>
                <a:lnTo>
                  <a:pt x="0" y="189738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5" name="Graphic 44" descr="Future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B0D24F1C-2BF1-A9D6-5261-5704A270ADA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9880" y="5424805"/>
            <a:ext cx="713740" cy="713740"/>
          </a:xfrm>
          <a:prstGeom prst="rect">
            <a:avLst/>
          </a:prstGeom>
        </p:spPr>
      </p:pic>
      <p:pic>
        <p:nvPicPr>
          <p:cNvPr id="46" name="Graphic 45" descr="Game controller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3A5BB93D-F343-413E-1455-1E6746FE3E4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40094" y="3873288"/>
            <a:ext cx="713740" cy="713740"/>
          </a:xfrm>
          <a:prstGeom prst="rect">
            <a:avLst/>
          </a:prstGeom>
        </p:spPr>
      </p:pic>
      <p:pic>
        <p:nvPicPr>
          <p:cNvPr id="47" name="Graphic 46" descr="Lights On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788F846B-2C20-ACCB-F3E3-A3570F2AFA9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09880" y="770254"/>
            <a:ext cx="713740" cy="713740"/>
          </a:xfrm>
          <a:prstGeom prst="rect">
            <a:avLst/>
          </a:prstGeom>
        </p:spPr>
      </p:pic>
      <p:pic>
        <p:nvPicPr>
          <p:cNvPr id="48" name="Graphic 47" descr="Computer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3856399E-6381-46B0-FDD9-1CC29EDDF9A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09880" y="2321771"/>
            <a:ext cx="713740" cy="713740"/>
          </a:xfrm>
          <a:prstGeom prst="rect">
            <a:avLst/>
          </a:prstGeom>
        </p:spPr>
      </p:pic>
      <p:sp>
        <p:nvSpPr>
          <p:cNvPr id="49" name="Title 48">
            <a:extLst>
              <a:ext uri="{FF2B5EF4-FFF2-40B4-BE49-F238E27FC236}">
                <a16:creationId xmlns:a16="http://schemas.microsoft.com/office/drawing/2014/main" id="{4A0CDD83-5130-CC30-7745-D8D316CAF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1" y="715644"/>
            <a:ext cx="9424668" cy="822960"/>
          </a:xfrm>
        </p:spPr>
        <p:txBody>
          <a:bodyPr>
            <a:normAutofit/>
          </a:bodyPr>
          <a:lstStyle/>
          <a:p>
            <a:pPr algn="ctr"/>
            <a:r>
              <a:rPr lang="en-US" sz="4900" u="sng" dirty="0">
                <a:solidFill>
                  <a:schemeClr val="bg1"/>
                </a:solidFill>
                <a:latin typeface="Arial Rounded MT Bold" panose="020F0704030504030204" pitchFamily="34" charset="0"/>
              </a:rPr>
              <a:t>Why </a:t>
            </a:r>
            <a:r>
              <a:rPr lang="en-US" sz="4900" u="sng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FormMatters</a:t>
            </a:r>
            <a:r>
              <a:rPr lang="en-US" sz="4900" u="sng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</a:p>
        </p:txBody>
      </p:sp>
      <p:sp>
        <p:nvSpPr>
          <p:cNvPr id="50" name="Content Placeholder 49">
            <a:extLst>
              <a:ext uri="{FF2B5EF4-FFF2-40B4-BE49-F238E27FC236}">
                <a16:creationId xmlns:a16="http://schemas.microsoft.com/office/drawing/2014/main" id="{0C5481AE-0E33-26E1-765A-2261EC665D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12671" y="1887537"/>
            <a:ext cx="4091940" cy="4351338"/>
          </a:xfrm>
        </p:spPr>
        <p:txBody>
          <a:bodyPr>
            <a:normAutofit fontScale="92500"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Improper form can lead to life-long painful injuries.</a:t>
            </a:r>
          </a:p>
          <a:p>
            <a:endParaRPr lang="en-US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There are thousands of different resources with different information on how you should be active.</a:t>
            </a:r>
          </a:p>
          <a:p>
            <a:endParaRPr lang="en-US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We wanted to personalize that experience in an all-in-one app.</a:t>
            </a:r>
          </a:p>
          <a:p>
            <a:endParaRPr lang="en-US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3" name="Picture 2" descr="A person working out in a gym&#10;&#10;Description automatically generated">
            <a:extLst>
              <a:ext uri="{FF2B5EF4-FFF2-40B4-BE49-F238E27FC236}">
                <a16:creationId xmlns:a16="http://schemas.microsoft.com/office/drawing/2014/main" id="{7E8FD457-983E-9BF9-7089-0F1F0D4D4F7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164" y="2471784"/>
            <a:ext cx="3418627" cy="1914431"/>
          </a:xfrm>
          <a:prstGeom prst="rect">
            <a:avLst/>
          </a:prstGeom>
        </p:spPr>
      </p:pic>
      <p:pic>
        <p:nvPicPr>
          <p:cNvPr id="53" name="Graphic 52" descr="No sign outline">
            <a:extLst>
              <a:ext uri="{FF2B5EF4-FFF2-40B4-BE49-F238E27FC236}">
                <a16:creationId xmlns:a16="http://schemas.microsoft.com/office/drawing/2014/main" id="{BE5917D9-0F6B-991F-FC07-287641326AF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640933" y="1931818"/>
            <a:ext cx="3015087" cy="301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4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F6FEF6B-71FD-50B0-505F-0ED749E3C9B3}"/>
              </a:ext>
            </a:extLst>
          </p:cNvPr>
          <p:cNvGrpSpPr/>
          <p:nvPr/>
        </p:nvGrpSpPr>
        <p:grpSpPr>
          <a:xfrm>
            <a:off x="-933450" y="5324475"/>
            <a:ext cx="914400" cy="914400"/>
            <a:chOff x="-914400" y="5324475"/>
            <a:chExt cx="914400" cy="91440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CFCBCFD-CF9F-AFF9-4949-9D25AC8E67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914400" y="5324475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Graphic 3" descr="Future with solid fill">
              <a:extLst>
                <a:ext uri="{FF2B5EF4-FFF2-40B4-BE49-F238E27FC236}">
                  <a16:creationId xmlns:a16="http://schemas.microsoft.com/office/drawing/2014/main" id="{B991E774-2496-9387-737B-72CB8DB26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814070" y="5424805"/>
              <a:ext cx="713740" cy="71374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1BA79AC-5C14-51C2-3AF7-9CC658211E64}"/>
              </a:ext>
            </a:extLst>
          </p:cNvPr>
          <p:cNvGrpSpPr/>
          <p:nvPr/>
        </p:nvGrpSpPr>
        <p:grpSpPr>
          <a:xfrm>
            <a:off x="-914400" y="669924"/>
            <a:ext cx="914400" cy="914400"/>
            <a:chOff x="-952500" y="669924"/>
            <a:chExt cx="914400" cy="9144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D0899AD-E39A-AFC6-A901-0CE0A5BA4D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952500" y="669924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 descr="Lights On with solid fill">
              <a:extLst>
                <a:ext uri="{FF2B5EF4-FFF2-40B4-BE49-F238E27FC236}">
                  <a16:creationId xmlns:a16="http://schemas.microsoft.com/office/drawing/2014/main" id="{2E97D263-D054-59E8-B687-14C577F2B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852170" y="770254"/>
              <a:ext cx="713740" cy="71374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D53B06E-5180-E514-E9BA-29F0CEEBCD77}"/>
              </a:ext>
            </a:extLst>
          </p:cNvPr>
          <p:cNvGrpSpPr/>
          <p:nvPr/>
        </p:nvGrpSpPr>
        <p:grpSpPr>
          <a:xfrm>
            <a:off x="876301" y="2221441"/>
            <a:ext cx="914400" cy="914400"/>
            <a:chOff x="-939800" y="2221441"/>
            <a:chExt cx="914400" cy="9144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B3E3B95-FBD6-0238-47EF-71DFD70CF0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939800" y="2221441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 descr="Computer with solid fill">
              <a:extLst>
                <a:ext uri="{FF2B5EF4-FFF2-40B4-BE49-F238E27FC236}">
                  <a16:creationId xmlns:a16="http://schemas.microsoft.com/office/drawing/2014/main" id="{6494BA54-E997-0C0A-74AC-A289E8EAB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852170" y="2321771"/>
              <a:ext cx="713740" cy="71374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379BF13-4C06-7780-F810-3BA2F22E220C}"/>
              </a:ext>
            </a:extLst>
          </p:cNvPr>
          <p:cNvGrpSpPr/>
          <p:nvPr/>
        </p:nvGrpSpPr>
        <p:grpSpPr>
          <a:xfrm>
            <a:off x="-946150" y="3681664"/>
            <a:ext cx="914400" cy="914400"/>
            <a:chOff x="5638800" y="2881064"/>
            <a:chExt cx="914400" cy="9144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BA5C5A2-1F24-65C2-7E46-82433716AC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38800" y="2881064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 descr="Game controller with solid fill">
              <a:extLst>
                <a:ext uri="{FF2B5EF4-FFF2-40B4-BE49-F238E27FC236}">
                  <a16:creationId xmlns:a16="http://schemas.microsoft.com/office/drawing/2014/main" id="{7A110DC3-87EB-53B2-2E1B-358CDADA8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39130" y="2981394"/>
              <a:ext cx="713740" cy="713740"/>
            </a:xfrm>
            <a:prstGeom prst="rect">
              <a:avLst/>
            </a:prstGeom>
          </p:spPr>
        </p:pic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BA0B35-F649-5AE4-BEC2-0C34D831D913}"/>
              </a:ext>
            </a:extLst>
          </p:cNvPr>
          <p:cNvSpPr/>
          <p:nvPr/>
        </p:nvSpPr>
        <p:spPr>
          <a:xfrm rot="10800000">
            <a:off x="0" y="-6808259"/>
            <a:ext cx="1333500" cy="18973800"/>
          </a:xfrm>
          <a:custGeom>
            <a:avLst/>
            <a:gdLst>
              <a:gd name="connsiteX0" fmla="*/ 2942 w 1333500"/>
              <a:gd name="connsiteY0" fmla="*/ 10335126 h 18973800"/>
              <a:gd name="connsiteX1" fmla="*/ 716682 w 1333500"/>
              <a:gd name="connsiteY1" fmla="*/ 9486900 h 18973800"/>
              <a:gd name="connsiteX2" fmla="*/ 2942 w 1333500"/>
              <a:gd name="connsiteY2" fmla="*/ 8638674 h 18973800"/>
              <a:gd name="connsiteX3" fmla="*/ 0 w 1333500"/>
              <a:gd name="connsiteY3" fmla="*/ 18973800 h 18973800"/>
              <a:gd name="connsiteX4" fmla="*/ 0 w 1333500"/>
              <a:gd name="connsiteY4" fmla="*/ 0 h 18973800"/>
              <a:gd name="connsiteX5" fmla="*/ 1333500 w 1333500"/>
              <a:gd name="connsiteY5" fmla="*/ 0 h 18973800"/>
              <a:gd name="connsiteX6" fmla="*/ 1333500 w 1333500"/>
              <a:gd name="connsiteY6" fmla="*/ 18973800 h 18973800"/>
              <a:gd name="connsiteX0" fmla="*/ 2942 w 1333500"/>
              <a:gd name="connsiteY0" fmla="*/ 10335126 h 18973800"/>
              <a:gd name="connsiteX1" fmla="*/ 716682 w 1333500"/>
              <a:gd name="connsiteY1" fmla="*/ 9486900 h 18973800"/>
              <a:gd name="connsiteX2" fmla="*/ 2942 w 1333500"/>
              <a:gd name="connsiteY2" fmla="*/ 8638674 h 18973800"/>
              <a:gd name="connsiteX3" fmla="*/ 2942 w 1333500"/>
              <a:gd name="connsiteY3" fmla="*/ 10335126 h 18973800"/>
              <a:gd name="connsiteX4" fmla="*/ 0 w 1333500"/>
              <a:gd name="connsiteY4" fmla="*/ 18973800 h 18973800"/>
              <a:gd name="connsiteX5" fmla="*/ 0 w 1333500"/>
              <a:gd name="connsiteY5" fmla="*/ 0 h 18973800"/>
              <a:gd name="connsiteX6" fmla="*/ 1333500 w 1333500"/>
              <a:gd name="connsiteY6" fmla="*/ 0 h 18973800"/>
              <a:gd name="connsiteX7" fmla="*/ 1333500 w 1333500"/>
              <a:gd name="connsiteY7" fmla="*/ 18973800 h 18973800"/>
              <a:gd name="connsiteX8" fmla="*/ 0 w 1333500"/>
              <a:gd name="connsiteY8" fmla="*/ 18973800 h 1897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3500" h="18973800">
                <a:moveTo>
                  <a:pt x="2942" y="10335126"/>
                </a:moveTo>
                <a:cubicBezTo>
                  <a:pt x="240855" y="10052384"/>
                  <a:pt x="713964" y="9841832"/>
                  <a:pt x="716682" y="9486900"/>
                </a:cubicBezTo>
                <a:cubicBezTo>
                  <a:pt x="719400" y="9131968"/>
                  <a:pt x="240855" y="8921416"/>
                  <a:pt x="2942" y="8638674"/>
                </a:cubicBezTo>
                <a:lnTo>
                  <a:pt x="2942" y="10335126"/>
                </a:lnTo>
                <a:close/>
                <a:moveTo>
                  <a:pt x="0" y="18973800"/>
                </a:moveTo>
                <a:lnTo>
                  <a:pt x="0" y="0"/>
                </a:lnTo>
                <a:lnTo>
                  <a:pt x="1333500" y="0"/>
                </a:lnTo>
                <a:lnTo>
                  <a:pt x="1333500" y="18973800"/>
                </a:lnTo>
                <a:lnTo>
                  <a:pt x="0" y="189738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6" name="Graphic 15" descr="Future with solid fill">
            <a:hlinkClick r:id="rId10" action="ppaction://hlinksldjump"/>
            <a:extLst>
              <a:ext uri="{FF2B5EF4-FFF2-40B4-BE49-F238E27FC236}">
                <a16:creationId xmlns:a16="http://schemas.microsoft.com/office/drawing/2014/main" id="{F0659B95-34E4-378D-B4E1-53BF794796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9880" y="5424805"/>
            <a:ext cx="713740" cy="713740"/>
          </a:xfrm>
          <a:prstGeom prst="rect">
            <a:avLst/>
          </a:prstGeom>
        </p:spPr>
      </p:pic>
      <p:pic>
        <p:nvPicPr>
          <p:cNvPr id="17" name="Graphic 16" descr="Game controller with solid fill">
            <a:hlinkClick r:id="rId13" action="ppaction://hlinksldjump"/>
            <a:extLst>
              <a:ext uri="{FF2B5EF4-FFF2-40B4-BE49-F238E27FC236}">
                <a16:creationId xmlns:a16="http://schemas.microsoft.com/office/drawing/2014/main" id="{FD9B8B5D-F198-14DA-0C75-86E98BB5EF7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0094" y="3873288"/>
            <a:ext cx="713740" cy="713740"/>
          </a:xfrm>
          <a:prstGeom prst="rect">
            <a:avLst/>
          </a:prstGeom>
        </p:spPr>
      </p:pic>
      <p:pic>
        <p:nvPicPr>
          <p:cNvPr id="18" name="Graphic 17" descr="Lights On with solid fill">
            <a:hlinkClick r:id="rId16" action="ppaction://hlinksldjump"/>
            <a:extLst>
              <a:ext uri="{FF2B5EF4-FFF2-40B4-BE49-F238E27FC236}">
                <a16:creationId xmlns:a16="http://schemas.microsoft.com/office/drawing/2014/main" id="{D6B96178-8259-FBA6-1BFD-35DC3D995F6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09880" y="770254"/>
            <a:ext cx="713740" cy="713740"/>
          </a:xfrm>
          <a:prstGeom prst="rect">
            <a:avLst/>
          </a:prstGeom>
        </p:spPr>
      </p:pic>
      <p:pic>
        <p:nvPicPr>
          <p:cNvPr id="19" name="Graphic 18" descr="Computer with solid fill">
            <a:hlinkClick r:id="rId19" action="ppaction://hlinksldjump"/>
            <a:extLst>
              <a:ext uri="{FF2B5EF4-FFF2-40B4-BE49-F238E27FC236}">
                <a16:creationId xmlns:a16="http://schemas.microsoft.com/office/drawing/2014/main" id="{95BC8DA4-3515-DC1F-1708-0FF511749E9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09880" y="2321771"/>
            <a:ext cx="713740" cy="7137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8BAE088-98BA-5F02-E317-47078B4DC532}"/>
              </a:ext>
            </a:extLst>
          </p:cNvPr>
          <p:cNvSpPr txBox="1"/>
          <p:nvPr/>
        </p:nvSpPr>
        <p:spPr>
          <a:xfrm>
            <a:off x="1790700" y="715008"/>
            <a:ext cx="409193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u="sng" dirty="0">
                <a:solidFill>
                  <a:schemeClr val="bg1"/>
                </a:solidFill>
                <a:latin typeface="Arial Rounded MT Bold" panose="020F0704030504030204" pitchFamily="34" charset="0"/>
              </a:rPr>
              <a:t>How we did it:</a:t>
            </a:r>
            <a:endParaRPr lang="en-US" sz="4400" dirty="0"/>
          </a:p>
        </p:txBody>
      </p:sp>
      <p:pic>
        <p:nvPicPr>
          <p:cNvPr id="5" name="Picture 2" descr="Python API deployment with RStudio ...">
            <a:extLst>
              <a:ext uri="{FF2B5EF4-FFF2-40B4-BE49-F238E27FC236}">
                <a16:creationId xmlns:a16="http://schemas.microsoft.com/office/drawing/2014/main" id="{ADD10BBA-EC0A-4A44-B024-DB7D82DE8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745" y="2395789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0C77E9B-0F03-6777-78D4-3FDF2F5024C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372394" y="2309810"/>
            <a:ext cx="2285636" cy="2143125"/>
          </a:xfrm>
          <a:prstGeom prst="rect">
            <a:avLst/>
          </a:prstGeom>
        </p:spPr>
      </p:pic>
      <p:pic>
        <p:nvPicPr>
          <p:cNvPr id="1030" name="Picture 6" descr="Teachable Machine - Une solution No Code pour classifier des images - Blog  Ineat">
            <a:extLst>
              <a:ext uri="{FF2B5EF4-FFF2-40B4-BE49-F238E27FC236}">
                <a16:creationId xmlns:a16="http://schemas.microsoft.com/office/drawing/2014/main" id="{A6667328-24D4-564A-B982-860B9BBA7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704" y="2949006"/>
            <a:ext cx="3653366" cy="73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154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B7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E81BC18-EC61-6948-FC89-7A781A345126}"/>
              </a:ext>
            </a:extLst>
          </p:cNvPr>
          <p:cNvGrpSpPr/>
          <p:nvPr/>
        </p:nvGrpSpPr>
        <p:grpSpPr>
          <a:xfrm>
            <a:off x="-933450" y="5324475"/>
            <a:ext cx="914400" cy="914400"/>
            <a:chOff x="-914400" y="5324475"/>
            <a:chExt cx="914400" cy="91440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D2541DC9-8C4A-59B6-B7A5-88FF479903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914400" y="5324475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Graphic 3" descr="Future with solid fill">
              <a:extLst>
                <a:ext uri="{FF2B5EF4-FFF2-40B4-BE49-F238E27FC236}">
                  <a16:creationId xmlns:a16="http://schemas.microsoft.com/office/drawing/2014/main" id="{3B2A52E5-F40F-90D3-7D69-D40DEFD91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814070" y="5424805"/>
              <a:ext cx="713740" cy="71374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5D2591B-18C0-BC90-185C-9AD27BD68B7B}"/>
              </a:ext>
            </a:extLst>
          </p:cNvPr>
          <p:cNvGrpSpPr/>
          <p:nvPr/>
        </p:nvGrpSpPr>
        <p:grpSpPr>
          <a:xfrm>
            <a:off x="-933450" y="669924"/>
            <a:ext cx="914400" cy="914400"/>
            <a:chOff x="-952500" y="669924"/>
            <a:chExt cx="914400" cy="9144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F6295C7-79FA-EC22-4063-01D9B03060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952500" y="669924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 descr="Lights On with solid fill">
              <a:extLst>
                <a:ext uri="{FF2B5EF4-FFF2-40B4-BE49-F238E27FC236}">
                  <a16:creationId xmlns:a16="http://schemas.microsoft.com/office/drawing/2014/main" id="{C7B733EF-5C9D-1610-F3F9-9481A3AFB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852170" y="770254"/>
              <a:ext cx="713740" cy="71374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7AA8850-ED83-0FFD-7D0A-A0686451F37F}"/>
              </a:ext>
            </a:extLst>
          </p:cNvPr>
          <p:cNvGrpSpPr/>
          <p:nvPr/>
        </p:nvGrpSpPr>
        <p:grpSpPr>
          <a:xfrm>
            <a:off x="-933450" y="2221441"/>
            <a:ext cx="914400" cy="914400"/>
            <a:chOff x="-939800" y="2221441"/>
            <a:chExt cx="914400" cy="9144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87D3086-E72A-6253-AF0D-625B151A31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939800" y="2221441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 descr="Computer with solid fill">
              <a:extLst>
                <a:ext uri="{FF2B5EF4-FFF2-40B4-BE49-F238E27FC236}">
                  <a16:creationId xmlns:a16="http://schemas.microsoft.com/office/drawing/2014/main" id="{5D2B4681-AB0B-5020-7747-A7B5342E5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852170" y="2321771"/>
              <a:ext cx="713740" cy="71374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8E20A89-78B4-BC14-8147-071B670095D6}"/>
              </a:ext>
            </a:extLst>
          </p:cNvPr>
          <p:cNvGrpSpPr/>
          <p:nvPr/>
        </p:nvGrpSpPr>
        <p:grpSpPr>
          <a:xfrm>
            <a:off x="876301" y="3681664"/>
            <a:ext cx="914400" cy="914400"/>
            <a:chOff x="5638800" y="2881064"/>
            <a:chExt cx="914400" cy="9144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90FB99A-1DFC-BFB5-2ECB-667C599672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38800" y="2881064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 descr="Game controller with solid fill">
              <a:extLst>
                <a:ext uri="{FF2B5EF4-FFF2-40B4-BE49-F238E27FC236}">
                  <a16:creationId xmlns:a16="http://schemas.microsoft.com/office/drawing/2014/main" id="{A85607C5-4D97-779C-7E37-468737D0C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39130" y="2981394"/>
              <a:ext cx="713740" cy="713740"/>
            </a:xfrm>
            <a:prstGeom prst="rect">
              <a:avLst/>
            </a:prstGeom>
          </p:spPr>
        </p:pic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A382BC2-456B-795D-4474-910AB4F08C5D}"/>
              </a:ext>
            </a:extLst>
          </p:cNvPr>
          <p:cNvSpPr/>
          <p:nvPr/>
        </p:nvSpPr>
        <p:spPr>
          <a:xfrm rot="10800000">
            <a:off x="0" y="-5348036"/>
            <a:ext cx="1333500" cy="18973800"/>
          </a:xfrm>
          <a:custGeom>
            <a:avLst/>
            <a:gdLst>
              <a:gd name="connsiteX0" fmla="*/ 2942 w 1333500"/>
              <a:gd name="connsiteY0" fmla="*/ 10335126 h 18973800"/>
              <a:gd name="connsiteX1" fmla="*/ 716682 w 1333500"/>
              <a:gd name="connsiteY1" fmla="*/ 9486900 h 18973800"/>
              <a:gd name="connsiteX2" fmla="*/ 2942 w 1333500"/>
              <a:gd name="connsiteY2" fmla="*/ 8638674 h 18973800"/>
              <a:gd name="connsiteX3" fmla="*/ 0 w 1333500"/>
              <a:gd name="connsiteY3" fmla="*/ 18973800 h 18973800"/>
              <a:gd name="connsiteX4" fmla="*/ 0 w 1333500"/>
              <a:gd name="connsiteY4" fmla="*/ 0 h 18973800"/>
              <a:gd name="connsiteX5" fmla="*/ 1333500 w 1333500"/>
              <a:gd name="connsiteY5" fmla="*/ 0 h 18973800"/>
              <a:gd name="connsiteX6" fmla="*/ 1333500 w 1333500"/>
              <a:gd name="connsiteY6" fmla="*/ 18973800 h 18973800"/>
              <a:gd name="connsiteX0" fmla="*/ 2942 w 1333500"/>
              <a:gd name="connsiteY0" fmla="*/ 10335126 h 18973800"/>
              <a:gd name="connsiteX1" fmla="*/ 716682 w 1333500"/>
              <a:gd name="connsiteY1" fmla="*/ 9486900 h 18973800"/>
              <a:gd name="connsiteX2" fmla="*/ 2942 w 1333500"/>
              <a:gd name="connsiteY2" fmla="*/ 8638674 h 18973800"/>
              <a:gd name="connsiteX3" fmla="*/ 2942 w 1333500"/>
              <a:gd name="connsiteY3" fmla="*/ 10335126 h 18973800"/>
              <a:gd name="connsiteX4" fmla="*/ 0 w 1333500"/>
              <a:gd name="connsiteY4" fmla="*/ 18973800 h 18973800"/>
              <a:gd name="connsiteX5" fmla="*/ 0 w 1333500"/>
              <a:gd name="connsiteY5" fmla="*/ 0 h 18973800"/>
              <a:gd name="connsiteX6" fmla="*/ 1333500 w 1333500"/>
              <a:gd name="connsiteY6" fmla="*/ 0 h 18973800"/>
              <a:gd name="connsiteX7" fmla="*/ 1333500 w 1333500"/>
              <a:gd name="connsiteY7" fmla="*/ 18973800 h 18973800"/>
              <a:gd name="connsiteX8" fmla="*/ 0 w 1333500"/>
              <a:gd name="connsiteY8" fmla="*/ 18973800 h 1897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3500" h="18973800">
                <a:moveTo>
                  <a:pt x="2942" y="10335126"/>
                </a:moveTo>
                <a:cubicBezTo>
                  <a:pt x="240855" y="10052384"/>
                  <a:pt x="713964" y="9841832"/>
                  <a:pt x="716682" y="9486900"/>
                </a:cubicBezTo>
                <a:cubicBezTo>
                  <a:pt x="719400" y="9131968"/>
                  <a:pt x="240855" y="8921416"/>
                  <a:pt x="2942" y="8638674"/>
                </a:cubicBezTo>
                <a:lnTo>
                  <a:pt x="2942" y="10335126"/>
                </a:lnTo>
                <a:close/>
                <a:moveTo>
                  <a:pt x="0" y="18973800"/>
                </a:moveTo>
                <a:lnTo>
                  <a:pt x="0" y="0"/>
                </a:lnTo>
                <a:lnTo>
                  <a:pt x="1333500" y="0"/>
                </a:lnTo>
                <a:lnTo>
                  <a:pt x="1333500" y="18973800"/>
                </a:lnTo>
                <a:lnTo>
                  <a:pt x="0" y="189738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6" name="Graphic 15" descr="Future with solid fill">
            <a:hlinkClick r:id="rId10" action="ppaction://hlinksldjump"/>
            <a:extLst>
              <a:ext uri="{FF2B5EF4-FFF2-40B4-BE49-F238E27FC236}">
                <a16:creationId xmlns:a16="http://schemas.microsoft.com/office/drawing/2014/main" id="{17E040A4-CD64-DA41-42C0-2106A47A82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9880" y="5424805"/>
            <a:ext cx="713740" cy="713740"/>
          </a:xfrm>
          <a:prstGeom prst="rect">
            <a:avLst/>
          </a:prstGeom>
        </p:spPr>
      </p:pic>
      <p:pic>
        <p:nvPicPr>
          <p:cNvPr id="17" name="Graphic 16" descr="Game controller with solid fill">
            <a:hlinkClick r:id="rId13" action="ppaction://hlinksldjump"/>
            <a:extLst>
              <a:ext uri="{FF2B5EF4-FFF2-40B4-BE49-F238E27FC236}">
                <a16:creationId xmlns:a16="http://schemas.microsoft.com/office/drawing/2014/main" id="{45339C70-BF0A-5CF7-6DD2-11B5865690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0094" y="3873288"/>
            <a:ext cx="713740" cy="713740"/>
          </a:xfrm>
          <a:prstGeom prst="rect">
            <a:avLst/>
          </a:prstGeom>
        </p:spPr>
      </p:pic>
      <p:pic>
        <p:nvPicPr>
          <p:cNvPr id="18" name="Graphic 17" descr="Lights On with solid fill">
            <a:hlinkClick r:id="rId16" action="ppaction://hlinksldjump"/>
            <a:extLst>
              <a:ext uri="{FF2B5EF4-FFF2-40B4-BE49-F238E27FC236}">
                <a16:creationId xmlns:a16="http://schemas.microsoft.com/office/drawing/2014/main" id="{093A87C3-ABBF-78A1-979C-CAEB9BFD815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09880" y="770254"/>
            <a:ext cx="713740" cy="713740"/>
          </a:xfrm>
          <a:prstGeom prst="rect">
            <a:avLst/>
          </a:prstGeom>
        </p:spPr>
      </p:pic>
      <p:pic>
        <p:nvPicPr>
          <p:cNvPr id="19" name="Graphic 18" descr="Computer with solid fill">
            <a:hlinkClick r:id="rId19" action="ppaction://hlinksldjump"/>
            <a:extLst>
              <a:ext uri="{FF2B5EF4-FFF2-40B4-BE49-F238E27FC236}">
                <a16:creationId xmlns:a16="http://schemas.microsoft.com/office/drawing/2014/main" id="{FB89F122-18AC-381C-8A45-5B84131B677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09880" y="2321771"/>
            <a:ext cx="713740" cy="71374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7D9EA64-4722-E6EF-01AD-922413C3B5D3}"/>
              </a:ext>
            </a:extLst>
          </p:cNvPr>
          <p:cNvSpPr txBox="1"/>
          <p:nvPr/>
        </p:nvSpPr>
        <p:spPr>
          <a:xfrm>
            <a:off x="4348253" y="262422"/>
            <a:ext cx="445661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u="sng" dirty="0">
                <a:solidFill>
                  <a:schemeClr val="bg1"/>
                </a:solidFill>
                <a:latin typeface="Arial Rounded MT Bold" panose="020F0704030504030204" pitchFamily="34" charset="0"/>
              </a:rPr>
              <a:t>Demo Time</a:t>
            </a:r>
            <a:endParaRPr lang="en-US" sz="6000" dirty="0"/>
          </a:p>
        </p:txBody>
      </p:sp>
      <p:pic>
        <p:nvPicPr>
          <p:cNvPr id="6" name="Picture 5" descr="A person with glasses and a black shirt&#10;&#10;Description automatically generated">
            <a:extLst>
              <a:ext uri="{FF2B5EF4-FFF2-40B4-BE49-F238E27FC236}">
                <a16:creationId xmlns:a16="http://schemas.microsoft.com/office/drawing/2014/main" id="{203C0698-1450-5A3B-162B-5D1966FD141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645" y="1730163"/>
            <a:ext cx="240982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82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87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B9E2FCD-BC79-ACDD-9222-A6C9B3A1423A}"/>
              </a:ext>
            </a:extLst>
          </p:cNvPr>
          <p:cNvGrpSpPr/>
          <p:nvPr/>
        </p:nvGrpSpPr>
        <p:grpSpPr>
          <a:xfrm>
            <a:off x="876301" y="5324475"/>
            <a:ext cx="914400" cy="914400"/>
            <a:chOff x="-914400" y="5324475"/>
            <a:chExt cx="914400" cy="91440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FAC02D4-4D36-2C66-70D1-96C54A8EB0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914400" y="5324475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Graphic 3" descr="Future with solid fill">
              <a:extLst>
                <a:ext uri="{FF2B5EF4-FFF2-40B4-BE49-F238E27FC236}">
                  <a16:creationId xmlns:a16="http://schemas.microsoft.com/office/drawing/2014/main" id="{898CB29E-4710-8D05-1CEE-D011DE07E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814070" y="5424805"/>
              <a:ext cx="713740" cy="71374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E76EB6F-2145-6D83-703F-423A6E695B8C}"/>
              </a:ext>
            </a:extLst>
          </p:cNvPr>
          <p:cNvGrpSpPr/>
          <p:nvPr/>
        </p:nvGrpSpPr>
        <p:grpSpPr>
          <a:xfrm>
            <a:off x="-933450" y="669924"/>
            <a:ext cx="914400" cy="914400"/>
            <a:chOff x="-952500" y="669924"/>
            <a:chExt cx="914400" cy="9144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4A60FBE-80C0-2C7F-5634-E622A3A2D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952500" y="669924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 descr="Lights On with solid fill">
              <a:extLst>
                <a:ext uri="{FF2B5EF4-FFF2-40B4-BE49-F238E27FC236}">
                  <a16:creationId xmlns:a16="http://schemas.microsoft.com/office/drawing/2014/main" id="{63B78715-D52E-B8AE-D98F-772F559A6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852170" y="770254"/>
              <a:ext cx="713740" cy="71374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5220A93-8B0E-AD61-F12A-AA82EC900741}"/>
              </a:ext>
            </a:extLst>
          </p:cNvPr>
          <p:cNvGrpSpPr/>
          <p:nvPr/>
        </p:nvGrpSpPr>
        <p:grpSpPr>
          <a:xfrm>
            <a:off x="-933450" y="2221441"/>
            <a:ext cx="914400" cy="914400"/>
            <a:chOff x="-939800" y="2221441"/>
            <a:chExt cx="914400" cy="9144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7205C2-7C6C-D4E4-5F61-497E09DE10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939800" y="2221441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 descr="Computer with solid fill">
              <a:extLst>
                <a:ext uri="{FF2B5EF4-FFF2-40B4-BE49-F238E27FC236}">
                  <a16:creationId xmlns:a16="http://schemas.microsoft.com/office/drawing/2014/main" id="{657E5260-45C6-8FAA-8E8E-C9AD25664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852170" y="2321771"/>
              <a:ext cx="713740" cy="71374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C79B9-8DDD-8324-FB86-DA358B7435AD}"/>
              </a:ext>
            </a:extLst>
          </p:cNvPr>
          <p:cNvGrpSpPr/>
          <p:nvPr/>
        </p:nvGrpSpPr>
        <p:grpSpPr>
          <a:xfrm>
            <a:off x="-914400" y="3681664"/>
            <a:ext cx="914400" cy="914400"/>
            <a:chOff x="5638800" y="2881064"/>
            <a:chExt cx="914400" cy="9144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68383C5-9614-E10C-8163-90CDE39ED6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38800" y="2881064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 descr="Game controller with solid fill">
              <a:extLst>
                <a:ext uri="{FF2B5EF4-FFF2-40B4-BE49-F238E27FC236}">
                  <a16:creationId xmlns:a16="http://schemas.microsoft.com/office/drawing/2014/main" id="{322C3AC0-3FE6-62C5-B9F1-04CB7A477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39130" y="2981394"/>
              <a:ext cx="713740" cy="713740"/>
            </a:xfrm>
            <a:prstGeom prst="rect">
              <a:avLst/>
            </a:prstGeom>
          </p:spPr>
        </p:pic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548EEF6-D4D8-2093-1BB3-E40DD4D5B02B}"/>
              </a:ext>
            </a:extLst>
          </p:cNvPr>
          <p:cNvSpPr/>
          <p:nvPr/>
        </p:nvSpPr>
        <p:spPr>
          <a:xfrm rot="10800000">
            <a:off x="0" y="-3705225"/>
            <a:ext cx="1333500" cy="18973800"/>
          </a:xfrm>
          <a:custGeom>
            <a:avLst/>
            <a:gdLst>
              <a:gd name="connsiteX0" fmla="*/ 2942 w 1333500"/>
              <a:gd name="connsiteY0" fmla="*/ 10335126 h 18973800"/>
              <a:gd name="connsiteX1" fmla="*/ 716682 w 1333500"/>
              <a:gd name="connsiteY1" fmla="*/ 9486900 h 18973800"/>
              <a:gd name="connsiteX2" fmla="*/ 2942 w 1333500"/>
              <a:gd name="connsiteY2" fmla="*/ 8638674 h 18973800"/>
              <a:gd name="connsiteX3" fmla="*/ 0 w 1333500"/>
              <a:gd name="connsiteY3" fmla="*/ 18973800 h 18973800"/>
              <a:gd name="connsiteX4" fmla="*/ 0 w 1333500"/>
              <a:gd name="connsiteY4" fmla="*/ 0 h 18973800"/>
              <a:gd name="connsiteX5" fmla="*/ 1333500 w 1333500"/>
              <a:gd name="connsiteY5" fmla="*/ 0 h 18973800"/>
              <a:gd name="connsiteX6" fmla="*/ 1333500 w 1333500"/>
              <a:gd name="connsiteY6" fmla="*/ 18973800 h 18973800"/>
              <a:gd name="connsiteX0" fmla="*/ 2942 w 1333500"/>
              <a:gd name="connsiteY0" fmla="*/ 10335126 h 18973800"/>
              <a:gd name="connsiteX1" fmla="*/ 716682 w 1333500"/>
              <a:gd name="connsiteY1" fmla="*/ 9486900 h 18973800"/>
              <a:gd name="connsiteX2" fmla="*/ 2942 w 1333500"/>
              <a:gd name="connsiteY2" fmla="*/ 8638674 h 18973800"/>
              <a:gd name="connsiteX3" fmla="*/ 2942 w 1333500"/>
              <a:gd name="connsiteY3" fmla="*/ 10335126 h 18973800"/>
              <a:gd name="connsiteX4" fmla="*/ 0 w 1333500"/>
              <a:gd name="connsiteY4" fmla="*/ 18973800 h 18973800"/>
              <a:gd name="connsiteX5" fmla="*/ 0 w 1333500"/>
              <a:gd name="connsiteY5" fmla="*/ 0 h 18973800"/>
              <a:gd name="connsiteX6" fmla="*/ 1333500 w 1333500"/>
              <a:gd name="connsiteY6" fmla="*/ 0 h 18973800"/>
              <a:gd name="connsiteX7" fmla="*/ 1333500 w 1333500"/>
              <a:gd name="connsiteY7" fmla="*/ 18973800 h 18973800"/>
              <a:gd name="connsiteX8" fmla="*/ 0 w 1333500"/>
              <a:gd name="connsiteY8" fmla="*/ 18973800 h 1897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3500" h="18973800">
                <a:moveTo>
                  <a:pt x="2942" y="10335126"/>
                </a:moveTo>
                <a:cubicBezTo>
                  <a:pt x="240855" y="10052384"/>
                  <a:pt x="713964" y="9841832"/>
                  <a:pt x="716682" y="9486900"/>
                </a:cubicBezTo>
                <a:cubicBezTo>
                  <a:pt x="719400" y="9131968"/>
                  <a:pt x="240855" y="8921416"/>
                  <a:pt x="2942" y="8638674"/>
                </a:cubicBezTo>
                <a:lnTo>
                  <a:pt x="2942" y="10335126"/>
                </a:lnTo>
                <a:close/>
                <a:moveTo>
                  <a:pt x="0" y="18973800"/>
                </a:moveTo>
                <a:lnTo>
                  <a:pt x="0" y="0"/>
                </a:lnTo>
                <a:lnTo>
                  <a:pt x="1333500" y="0"/>
                </a:lnTo>
                <a:lnTo>
                  <a:pt x="1333500" y="18973800"/>
                </a:lnTo>
                <a:lnTo>
                  <a:pt x="0" y="189738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6" name="Graphic 15" descr="Future with solid fill">
            <a:hlinkClick r:id="rId10" action="ppaction://hlinksldjump"/>
            <a:extLst>
              <a:ext uri="{FF2B5EF4-FFF2-40B4-BE49-F238E27FC236}">
                <a16:creationId xmlns:a16="http://schemas.microsoft.com/office/drawing/2014/main" id="{450AE1CD-8B0A-C810-DA3A-452BEF85125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9880" y="5424805"/>
            <a:ext cx="713740" cy="713740"/>
          </a:xfrm>
          <a:prstGeom prst="rect">
            <a:avLst/>
          </a:prstGeom>
        </p:spPr>
      </p:pic>
      <p:pic>
        <p:nvPicPr>
          <p:cNvPr id="17" name="Graphic 16" descr="Game controller with solid fill">
            <a:hlinkClick r:id="rId13" action="ppaction://hlinksldjump"/>
            <a:extLst>
              <a:ext uri="{FF2B5EF4-FFF2-40B4-BE49-F238E27FC236}">
                <a16:creationId xmlns:a16="http://schemas.microsoft.com/office/drawing/2014/main" id="{197C9880-8B2F-0E1D-95C2-3DFAEC0BE81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0094" y="3873288"/>
            <a:ext cx="713740" cy="713740"/>
          </a:xfrm>
          <a:prstGeom prst="rect">
            <a:avLst/>
          </a:prstGeom>
        </p:spPr>
      </p:pic>
      <p:pic>
        <p:nvPicPr>
          <p:cNvPr id="18" name="Graphic 17" descr="Lights On with solid fill">
            <a:hlinkClick r:id="rId16" action="ppaction://hlinksldjump"/>
            <a:extLst>
              <a:ext uri="{FF2B5EF4-FFF2-40B4-BE49-F238E27FC236}">
                <a16:creationId xmlns:a16="http://schemas.microsoft.com/office/drawing/2014/main" id="{637033FC-C567-A6B4-EDC9-6D31CE55A0B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09880" y="770254"/>
            <a:ext cx="713740" cy="713740"/>
          </a:xfrm>
          <a:prstGeom prst="rect">
            <a:avLst/>
          </a:prstGeom>
        </p:spPr>
      </p:pic>
      <p:pic>
        <p:nvPicPr>
          <p:cNvPr id="19" name="Graphic 18" descr="Computer with solid fill">
            <a:hlinkClick r:id="rId19" action="ppaction://hlinksldjump"/>
            <a:extLst>
              <a:ext uri="{FF2B5EF4-FFF2-40B4-BE49-F238E27FC236}">
                <a16:creationId xmlns:a16="http://schemas.microsoft.com/office/drawing/2014/main" id="{DE8CB198-303E-F3C6-77BC-7B6E96191EB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09880" y="2321771"/>
            <a:ext cx="713740" cy="7137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58D6B31-8E2A-6EB1-7151-20D647222EE2}"/>
              </a:ext>
            </a:extLst>
          </p:cNvPr>
          <p:cNvSpPr txBox="1"/>
          <p:nvPr/>
        </p:nvSpPr>
        <p:spPr>
          <a:xfrm>
            <a:off x="1790700" y="715644"/>
            <a:ext cx="60143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u="sng" dirty="0">
                <a:solidFill>
                  <a:schemeClr val="bg1"/>
                </a:solidFill>
                <a:latin typeface="Arial Rounded MT Bold" panose="020F0704030504030204" pitchFamily="34" charset="0"/>
              </a:rPr>
              <a:t>Challenges We Faced</a:t>
            </a:r>
            <a:endParaRPr lang="en-US" sz="4400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72302F81-EC6C-083A-2E96-EF11BBF2A3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23160" y="1787207"/>
            <a:ext cx="4091940" cy="4351338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BB288C7-861D-C344-42CF-230B8A3BD391}"/>
              </a:ext>
            </a:extLst>
          </p:cNvPr>
          <p:cNvGrpSpPr/>
          <p:nvPr/>
        </p:nvGrpSpPr>
        <p:grpSpPr>
          <a:xfrm>
            <a:off x="6926581" y="1975031"/>
            <a:ext cx="4717087" cy="3449774"/>
            <a:chOff x="6879734" y="2688771"/>
            <a:chExt cx="4717087" cy="3449774"/>
          </a:xfrm>
        </p:grpSpPr>
        <p:pic>
          <p:nvPicPr>
            <p:cNvPr id="2050" name="Picture 2" descr="The myth of Sisyphus and what it teaches about leadership">
              <a:extLst>
                <a:ext uri="{FF2B5EF4-FFF2-40B4-BE49-F238E27FC236}">
                  <a16:creationId xmlns:a16="http://schemas.microsoft.com/office/drawing/2014/main" id="{DF9D2869-6E6D-BAD9-E592-786BB43318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9734" y="2688771"/>
              <a:ext cx="4717087" cy="3449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React Native - Wikipedia">
              <a:extLst>
                <a:ext uri="{FF2B5EF4-FFF2-40B4-BE49-F238E27FC236}">
                  <a16:creationId xmlns:a16="http://schemas.microsoft.com/office/drawing/2014/main" id="{79373505-D90A-C1F9-F170-0C2665E729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3546" y="2691856"/>
              <a:ext cx="2075295" cy="1803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Content Placeholder 49">
            <a:extLst>
              <a:ext uri="{FF2B5EF4-FFF2-40B4-BE49-F238E27FC236}">
                <a16:creationId xmlns:a16="http://schemas.microsoft.com/office/drawing/2014/main" id="{EDD3F5CD-0994-9C5C-964B-2AD0260A6BE5}"/>
              </a:ext>
            </a:extLst>
          </p:cNvPr>
          <p:cNvSpPr txBox="1">
            <a:spLocks/>
          </p:cNvSpPr>
          <p:nvPr/>
        </p:nvSpPr>
        <p:spPr>
          <a:xfrm>
            <a:off x="2312671" y="1887537"/>
            <a:ext cx="40919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React Native and Android Studio - Fails </a:t>
            </a:r>
          </a:p>
          <a:p>
            <a:endParaRPr lang="en-US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Getting model predictions to show – took almost the entire hackathon to implement</a:t>
            </a:r>
          </a:p>
          <a:p>
            <a:endParaRPr lang="en-US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We built our website from scratch starting at noon today, we wanted to implement more features.</a:t>
            </a:r>
          </a:p>
          <a:p>
            <a:endParaRPr lang="en-US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759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</TotalTime>
  <Words>101</Words>
  <Application>Microsoft Office PowerPoint</Application>
  <PresentationFormat>Widescreen</PresentationFormat>
  <Paragraphs>24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Arial Rounded MT Bold</vt:lpstr>
      <vt:lpstr>Calibri</vt:lpstr>
      <vt:lpstr>Calibri Light</vt:lpstr>
      <vt:lpstr>Office Theme</vt:lpstr>
      <vt:lpstr>Form Matters Team: Heroes. Offering. Electronic. Solutions. </vt:lpstr>
      <vt:lpstr>Why FormMatters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Magic Hands Team: Big Dawgs </dc:title>
  <dc:creator>Marvin Violantes</dc:creator>
  <cp:lastModifiedBy>Marvin Violantes</cp:lastModifiedBy>
  <cp:revision>7</cp:revision>
  <dcterms:created xsi:type="dcterms:W3CDTF">2022-11-12T17:13:50Z</dcterms:created>
  <dcterms:modified xsi:type="dcterms:W3CDTF">2024-04-13T21:01:48Z</dcterms:modified>
</cp:coreProperties>
</file>